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3" r:id="rId2"/>
    <p:sldId id="275" r:id="rId3"/>
    <p:sldId id="274" r:id="rId4"/>
    <p:sldId id="293" r:id="rId5"/>
    <p:sldId id="272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5" r:id="rId15"/>
    <p:sldId id="300" r:id="rId16"/>
    <p:sldId id="283" r:id="rId17"/>
    <p:sldId id="289" r:id="rId18"/>
    <p:sldId id="290" r:id="rId19"/>
    <p:sldId id="294" r:id="rId20"/>
    <p:sldId id="295" r:id="rId21"/>
    <p:sldId id="286" r:id="rId22"/>
    <p:sldId id="287" r:id="rId23"/>
    <p:sldId id="288" r:id="rId24"/>
    <p:sldId id="291" r:id="rId25"/>
    <p:sldId id="292" r:id="rId26"/>
    <p:sldId id="296" r:id="rId27"/>
    <p:sldId id="298" r:id="rId28"/>
    <p:sldId id="297" r:id="rId29"/>
    <p:sldId id="29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EFBC40"/>
    <a:srgbClr val="FF0909"/>
    <a:srgbClr val="FF1111"/>
    <a:srgbClr val="FF9797"/>
    <a:srgbClr val="652A26"/>
    <a:srgbClr val="3D1A17"/>
    <a:srgbClr val="C69210"/>
    <a:srgbClr val="FFFFFF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14" autoAdjust="0"/>
  </p:normalViewPr>
  <p:slideViewPr>
    <p:cSldViewPr snapToGrid="0">
      <p:cViewPr varScale="1">
        <p:scale>
          <a:sx n="76" d="100"/>
          <a:sy n="76" d="100"/>
        </p:scale>
        <p:origin x="86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9A275-D26B-4019-B1CF-C3DF2CFA724C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D8E57-88AF-458F-9463-D186ECF19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6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D8E57-88AF-458F-9463-D186ECF191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08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FA032-E86C-4A21-A21E-F0B4C7D37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7E0F64-566F-4AC8-AA84-AB63F40F1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E6B79-05DD-450C-B529-70B69A17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A3FD7B-51C2-45A0-9F3C-9F157C79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E5772-F670-41C0-A3C8-A74384DC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B65E6-5CFE-4A9C-8CEE-A829BD12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18C02-4314-4FB0-A59A-BE65A2FA3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1FAEAA-D72D-468A-92E8-6202AE62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8E843-C758-497B-85B1-D6BF29CA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E8663-9231-4629-BAFD-7429800E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2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02BBA9-91A7-4B89-A172-118623A38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EDDE2A-6C30-4FEB-A2D6-8E68461BC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0E105-35A6-4F78-BBC9-C5EA6535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74CB5-715A-440A-ABA5-F2E668A9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723B4-04A4-4BF2-AC47-627EB87D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2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32C99-1577-4D78-9917-501F057B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32800-0057-45F0-9D69-EE75A2AE4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2D7D9-6F50-4F57-BEAF-096F525F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E26381-70E6-4A2A-B7FB-007DD71C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26D1B-C5C6-4A70-BBFC-D12BFC0D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0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69837-30DB-48E4-BEDB-4A653212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90CEC8-B602-4295-A7CD-6F6C13BA2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3A32F-C564-4476-BE81-C7000396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D819C-6F80-4605-9ED9-046B3127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6C9F1-5B49-4813-B345-611A41B5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78424-EFC6-4120-9ABD-11BDBE79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43C8-D99D-4947-AEC6-48D763434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5A52E5-2204-4E32-B0CA-BB50BFE42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A5281-8B18-4352-8427-5BEA735A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A41466-1780-4B87-A98B-EDF99E84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87941B-DF9C-4BFC-B936-5D784355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3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1E849-2ECC-4F43-B765-B4C69A82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D8F4EC-84AF-4F5C-A51B-88FBDA5FD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98DFF4-674B-4DC4-8387-2D4CE623F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6444F7-868A-4897-B7A8-5A8D7C247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D7A29A-5CE6-41D7-92D3-C65971BC2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B145C6-08C4-421A-99D8-DDC980CC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FC73C1-CEA3-46B3-B6EE-AF08A29D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6A3FA7-DCB0-43F5-B574-7F6BADB9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3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A1D03-C5CE-4D14-A700-306D6010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23EDF4-4375-4745-87C0-B95AD8AC1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BD66E4-9DDD-436C-B4E8-2427BA1D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181FF-2027-42AE-960C-63765C95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7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34DBFE-7CD8-4646-A357-4FF15588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07A7C4-4CAF-490E-B1AE-9044BD22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CC00B-6E23-44AB-B495-DC68F814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9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8E164-C112-4E81-8AB9-9D2886C9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94244-DD0C-474A-85EB-4F8F17D2C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E02B79-815C-45C3-A776-868DB5C97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F78454-1141-4C44-AFE4-45A6020F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A971B0-AFB2-4F3F-97B4-CA753C31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E80824-046F-436C-A50D-9635378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33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8CF3D-14D7-4DB5-A3E3-ECA69715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0A3AC3-C42B-4F53-BD58-350256DBF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10D997-0C23-4817-B494-0B49F4C75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520638-1350-49FF-9375-B3A398FF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E8EDC-E544-4B5E-ADC7-FC7BBA56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A379BD-5B6C-44CE-955A-B2BC76AD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6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C45380-DE34-48EF-9BA0-268482F1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21191-2263-4568-86C1-640CB532D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3DD5D-BF29-4CCC-AF6C-B57A0C500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8FB96-0726-4BF3-B7E4-F7E7378A2F7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9382D-730D-4146-8CD8-E66D0D5C8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F986EE-A5B9-4BEA-B9CA-71D3A069E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24C9E-B021-45EB-B030-DB23241AA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3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5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46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803CF7-843A-4A4A-B23E-C46A428C5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675" y="1164669"/>
            <a:ext cx="5142271" cy="43947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83F7DE-BD56-45B7-927C-FF27BB32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2713" y="1610817"/>
            <a:ext cx="3881495" cy="33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6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05B049-497F-4134-B78A-EF3C832FBB07}"/>
              </a:ext>
            </a:extLst>
          </p:cNvPr>
          <p:cNvGrpSpPr/>
          <p:nvPr/>
        </p:nvGrpSpPr>
        <p:grpSpPr>
          <a:xfrm>
            <a:off x="7496943" y="745219"/>
            <a:ext cx="3759224" cy="3668780"/>
            <a:chOff x="7886700" y="494160"/>
            <a:chExt cx="2789551" cy="272243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7945CCB-DA22-40DA-A8F8-3121CADEBFE8}"/>
                </a:ext>
              </a:extLst>
            </p:cNvPr>
            <p:cNvSpPr/>
            <p:nvPr/>
          </p:nvSpPr>
          <p:spPr>
            <a:xfrm>
              <a:off x="7886700" y="494160"/>
              <a:ext cx="2722438" cy="2722438"/>
            </a:xfrm>
            <a:prstGeom prst="ellipse">
              <a:avLst/>
            </a:prstGeom>
            <a:solidFill>
              <a:srgbClr val="1414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4C9AB031-60D2-4683-AF45-18BEB36235FC}"/>
                </a:ext>
              </a:extLst>
            </p:cNvPr>
            <p:cNvSpPr/>
            <p:nvPr/>
          </p:nvSpPr>
          <p:spPr>
            <a:xfrm>
              <a:off x="8280469" y="509995"/>
              <a:ext cx="2328669" cy="2690768"/>
            </a:xfrm>
            <a:custGeom>
              <a:avLst/>
              <a:gdLst>
                <a:gd name="connsiteX0" fmla="*/ 1164335 w 2328669"/>
                <a:gd name="connsiteY0" fmla="*/ 0 h 2690768"/>
                <a:gd name="connsiteX1" fmla="*/ 1241783 w 2328669"/>
                <a:gd name="connsiteY1" fmla="*/ 11820 h 2690768"/>
                <a:gd name="connsiteX2" fmla="*/ 2328669 w 2328669"/>
                <a:gd name="connsiteY2" fmla="*/ 1345384 h 2690768"/>
                <a:gd name="connsiteX3" fmla="*/ 1241783 w 2328669"/>
                <a:gd name="connsiteY3" fmla="*/ 2678948 h 2690768"/>
                <a:gd name="connsiteX4" fmla="*/ 1164335 w 2328669"/>
                <a:gd name="connsiteY4" fmla="*/ 2690768 h 2690768"/>
                <a:gd name="connsiteX5" fmla="*/ 1086886 w 2328669"/>
                <a:gd name="connsiteY5" fmla="*/ 2678948 h 2690768"/>
                <a:gd name="connsiteX6" fmla="*/ 0 w 2328669"/>
                <a:gd name="connsiteY6" fmla="*/ 1345384 h 2690768"/>
                <a:gd name="connsiteX7" fmla="*/ 1086886 w 2328669"/>
                <a:gd name="connsiteY7" fmla="*/ 11820 h 269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8669" h="2690768">
                  <a:moveTo>
                    <a:pt x="1164335" y="0"/>
                  </a:moveTo>
                  <a:lnTo>
                    <a:pt x="1241783" y="11820"/>
                  </a:lnTo>
                  <a:cubicBezTo>
                    <a:pt x="1862068" y="138749"/>
                    <a:pt x="2328669" y="687577"/>
                    <a:pt x="2328669" y="1345384"/>
                  </a:cubicBezTo>
                  <a:cubicBezTo>
                    <a:pt x="2328669" y="2003192"/>
                    <a:pt x="1862068" y="2552019"/>
                    <a:pt x="1241783" y="2678948"/>
                  </a:cubicBezTo>
                  <a:lnTo>
                    <a:pt x="1164335" y="2690768"/>
                  </a:lnTo>
                  <a:lnTo>
                    <a:pt x="1086886" y="2678948"/>
                  </a:lnTo>
                  <a:cubicBezTo>
                    <a:pt x="466602" y="2552019"/>
                    <a:pt x="0" y="2003192"/>
                    <a:pt x="0" y="1345384"/>
                  </a:cubicBezTo>
                  <a:cubicBezTo>
                    <a:pt x="0" y="687577"/>
                    <a:pt x="466602" y="138749"/>
                    <a:pt x="1086886" y="1182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80F1E591-42DF-4EEB-BEEE-99BD8D56A4DB}"/>
                </a:ext>
              </a:extLst>
            </p:cNvPr>
            <p:cNvSpPr/>
            <p:nvPr/>
          </p:nvSpPr>
          <p:spPr>
            <a:xfrm rot="8098695">
              <a:off x="9945549" y="1205327"/>
              <a:ext cx="622436" cy="838969"/>
            </a:xfrm>
            <a:custGeom>
              <a:avLst/>
              <a:gdLst>
                <a:gd name="connsiteX0" fmla="*/ 1476583 w 1821691"/>
                <a:gd name="connsiteY0" fmla="*/ 0 h 2455421"/>
                <a:gd name="connsiteX1" fmla="*/ 1821691 w 1821691"/>
                <a:gd name="connsiteY1" fmla="*/ 345108 h 2455421"/>
                <a:gd name="connsiteX2" fmla="*/ 1669536 w 1821691"/>
                <a:gd name="connsiteY2" fmla="*/ 631277 h 2455421"/>
                <a:gd name="connsiteX3" fmla="*/ 1638791 w 1821691"/>
                <a:gd name="connsiteY3" fmla="*/ 647965 h 2455421"/>
                <a:gd name="connsiteX4" fmla="*/ 1639159 w 1821691"/>
                <a:gd name="connsiteY4" fmla="*/ 648796 h 2455421"/>
                <a:gd name="connsiteX5" fmla="*/ 685310 w 1821691"/>
                <a:gd name="connsiteY5" fmla="*/ 2115782 h 2455421"/>
                <a:gd name="connsiteX6" fmla="*/ 684148 w 1821691"/>
                <a:gd name="connsiteY6" fmla="*/ 2115782 h 2455421"/>
                <a:gd name="connsiteX7" fmla="*/ 677455 w 1821691"/>
                <a:gd name="connsiteY7" fmla="*/ 2182184 h 2455421"/>
                <a:gd name="connsiteX8" fmla="*/ 342204 w 1821691"/>
                <a:gd name="connsiteY8" fmla="*/ 2455421 h 2455421"/>
                <a:gd name="connsiteX9" fmla="*/ 6953 w 1821691"/>
                <a:gd name="connsiteY9" fmla="*/ 2182184 h 2455421"/>
                <a:gd name="connsiteX10" fmla="*/ 259 w 1821691"/>
                <a:gd name="connsiteY10" fmla="*/ 2115782 h 2455421"/>
                <a:gd name="connsiteX11" fmla="*/ 0 w 1821691"/>
                <a:gd name="connsiteY11" fmla="*/ 2115782 h 2455421"/>
                <a:gd name="connsiteX12" fmla="*/ 66 w 1821691"/>
                <a:gd name="connsiteY12" fmla="*/ 2113863 h 2455421"/>
                <a:gd name="connsiteX13" fmla="*/ 1 w 1821691"/>
                <a:gd name="connsiteY13" fmla="*/ 2113218 h 2455421"/>
                <a:gd name="connsiteX14" fmla="*/ 133 w 1821691"/>
                <a:gd name="connsiteY14" fmla="*/ 2111904 h 2455421"/>
                <a:gd name="connsiteX15" fmla="*/ 5447 w 1821691"/>
                <a:gd name="connsiteY15" fmla="*/ 1957561 h 2455421"/>
                <a:gd name="connsiteX16" fmla="*/ 1209449 w 1821691"/>
                <a:gd name="connsiteY16" fmla="*/ 96522 h 2455421"/>
                <a:gd name="connsiteX17" fmla="*/ 1279645 w 1821691"/>
                <a:gd name="connsiteY17" fmla="*/ 62227 h 2455421"/>
                <a:gd name="connsiteX18" fmla="*/ 1283630 w 1821691"/>
                <a:gd name="connsiteY18" fmla="*/ 58939 h 2455421"/>
                <a:gd name="connsiteX19" fmla="*/ 1476583 w 1821691"/>
                <a:gd name="connsiteY19" fmla="*/ 0 h 245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21691" h="2455421">
                  <a:moveTo>
                    <a:pt x="1476583" y="0"/>
                  </a:moveTo>
                  <a:cubicBezTo>
                    <a:pt x="1667181" y="0"/>
                    <a:pt x="1821691" y="154510"/>
                    <a:pt x="1821691" y="345108"/>
                  </a:cubicBezTo>
                  <a:cubicBezTo>
                    <a:pt x="1821691" y="464232"/>
                    <a:pt x="1761336" y="569259"/>
                    <a:pt x="1669536" y="631277"/>
                  </a:cubicBezTo>
                  <a:lnTo>
                    <a:pt x="1638791" y="647965"/>
                  </a:lnTo>
                  <a:lnTo>
                    <a:pt x="1639159" y="648796"/>
                  </a:lnTo>
                  <a:cubicBezTo>
                    <a:pt x="1059171" y="906240"/>
                    <a:pt x="685310" y="1481224"/>
                    <a:pt x="685310" y="2115782"/>
                  </a:cubicBezTo>
                  <a:lnTo>
                    <a:pt x="684148" y="2115782"/>
                  </a:lnTo>
                  <a:lnTo>
                    <a:pt x="677455" y="2182184"/>
                  </a:lnTo>
                  <a:cubicBezTo>
                    <a:pt x="645545" y="2338120"/>
                    <a:pt x="507573" y="2455421"/>
                    <a:pt x="342204" y="2455421"/>
                  </a:cubicBezTo>
                  <a:cubicBezTo>
                    <a:pt x="176835" y="2455421"/>
                    <a:pt x="38863" y="2338120"/>
                    <a:pt x="6953" y="2182184"/>
                  </a:cubicBezTo>
                  <a:lnTo>
                    <a:pt x="259" y="2115782"/>
                  </a:lnTo>
                  <a:lnTo>
                    <a:pt x="0" y="2115782"/>
                  </a:lnTo>
                  <a:lnTo>
                    <a:pt x="66" y="2113863"/>
                  </a:lnTo>
                  <a:lnTo>
                    <a:pt x="1" y="2113218"/>
                  </a:lnTo>
                  <a:lnTo>
                    <a:pt x="133" y="2111904"/>
                  </a:lnTo>
                  <a:lnTo>
                    <a:pt x="5447" y="1957561"/>
                  </a:lnTo>
                  <a:cubicBezTo>
                    <a:pt x="59672" y="1171577"/>
                    <a:pt x="515174" y="467922"/>
                    <a:pt x="1209449" y="96522"/>
                  </a:cubicBezTo>
                  <a:lnTo>
                    <a:pt x="1279645" y="62227"/>
                  </a:lnTo>
                  <a:lnTo>
                    <a:pt x="1283630" y="58939"/>
                  </a:lnTo>
                  <a:cubicBezTo>
                    <a:pt x="1338710" y="21728"/>
                    <a:pt x="1405109" y="0"/>
                    <a:pt x="14765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C7EF025-48D8-4412-BD53-839EF70E2190}"/>
                </a:ext>
              </a:extLst>
            </p:cNvPr>
            <p:cNvSpPr/>
            <p:nvPr/>
          </p:nvSpPr>
          <p:spPr>
            <a:xfrm>
              <a:off x="10142467" y="2238945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A0C7A9D-F77A-402B-8D21-1851D190D407}"/>
              </a:ext>
            </a:extLst>
          </p:cNvPr>
          <p:cNvGrpSpPr/>
          <p:nvPr/>
        </p:nvGrpSpPr>
        <p:grpSpPr>
          <a:xfrm>
            <a:off x="0" y="212076"/>
            <a:ext cx="6439426" cy="5208440"/>
            <a:chOff x="0" y="963916"/>
            <a:chExt cx="6439426" cy="520844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2206F1F3-A5FF-42A3-BE16-2F5A6271E1D3}"/>
                </a:ext>
              </a:extLst>
            </p:cNvPr>
            <p:cNvSpPr/>
            <p:nvPr/>
          </p:nvSpPr>
          <p:spPr>
            <a:xfrm>
              <a:off x="1582862" y="2416847"/>
              <a:ext cx="3315295" cy="3315293"/>
            </a:xfrm>
            <a:custGeom>
              <a:avLst/>
              <a:gdLst>
                <a:gd name="connsiteX0" fmla="*/ 1686847 w 4201612"/>
                <a:gd name="connsiteY0" fmla="*/ 2697327 h 4201610"/>
                <a:gd name="connsiteX1" fmla="*/ 894100 w 4201612"/>
                <a:gd name="connsiteY1" fmla="*/ 3490074 h 4201610"/>
                <a:gd name="connsiteX2" fmla="*/ 926242 w 4201612"/>
                <a:gd name="connsiteY2" fmla="*/ 3517402 h 4201610"/>
                <a:gd name="connsiteX3" fmla="*/ 937395 w 4201612"/>
                <a:gd name="connsiteY3" fmla="*/ 3526480 h 4201610"/>
                <a:gd name="connsiteX4" fmla="*/ 987700 w 4201612"/>
                <a:gd name="connsiteY4" fmla="*/ 3566100 h 4201610"/>
                <a:gd name="connsiteX5" fmla="*/ 1022863 w 4201612"/>
                <a:gd name="connsiteY5" fmla="*/ 3592332 h 4201610"/>
                <a:gd name="connsiteX6" fmla="*/ 1062328 w 4201612"/>
                <a:gd name="connsiteY6" fmla="*/ 3620095 h 4201610"/>
                <a:gd name="connsiteX7" fmla="*/ 1084065 w 4201612"/>
                <a:gd name="connsiteY7" fmla="*/ 3634685 h 4201610"/>
                <a:gd name="connsiteX8" fmla="*/ 1132498 w 4201612"/>
                <a:gd name="connsiteY8" fmla="*/ 3665787 h 4201610"/>
                <a:gd name="connsiteX9" fmla="*/ 1164380 w 4201612"/>
                <a:gd name="connsiteY9" fmla="*/ 3685133 h 4201610"/>
                <a:gd name="connsiteX10" fmla="*/ 1206305 w 4201612"/>
                <a:gd name="connsiteY10" fmla="*/ 3709195 h 4201610"/>
                <a:gd name="connsiteX11" fmla="*/ 1237402 w 4201612"/>
                <a:gd name="connsiteY11" fmla="*/ 3726119 h 4201610"/>
                <a:gd name="connsiteX12" fmla="*/ 1281837 w 4201612"/>
                <a:gd name="connsiteY12" fmla="*/ 3748986 h 4201610"/>
                <a:gd name="connsiteX13" fmla="*/ 1316775 w 4201612"/>
                <a:gd name="connsiteY13" fmla="*/ 3765897 h 4201610"/>
                <a:gd name="connsiteX14" fmla="*/ 1357116 w 4201612"/>
                <a:gd name="connsiteY14" fmla="*/ 3784314 h 4201610"/>
                <a:gd name="connsiteX15" fmla="*/ 1396477 w 4201612"/>
                <a:gd name="connsiteY15" fmla="*/ 3801177 h 4201610"/>
                <a:gd name="connsiteX16" fmla="*/ 1436256 w 4201612"/>
                <a:gd name="connsiteY16" fmla="*/ 3817094 h 4201610"/>
                <a:gd name="connsiteX17" fmla="*/ 1477821 w 4201612"/>
                <a:gd name="connsiteY17" fmla="*/ 3832603 h 4201610"/>
                <a:gd name="connsiteX18" fmla="*/ 1514465 w 4201612"/>
                <a:gd name="connsiteY18" fmla="*/ 3845345 h 4201610"/>
                <a:gd name="connsiteX19" fmla="*/ 1562034 w 4201612"/>
                <a:gd name="connsiteY19" fmla="*/ 3860588 h 4201610"/>
                <a:gd name="connsiteX20" fmla="*/ 1596011 w 4201612"/>
                <a:gd name="connsiteY20" fmla="*/ 3870616 h 4201610"/>
                <a:gd name="connsiteX21" fmla="*/ 1642686 w 4201612"/>
                <a:gd name="connsiteY21" fmla="*/ 3883252 h 4201610"/>
                <a:gd name="connsiteX22" fmla="*/ 1678896 w 4201612"/>
                <a:gd name="connsiteY22" fmla="*/ 3892112 h 4201610"/>
                <a:gd name="connsiteX23" fmla="*/ 1735101 w 4201612"/>
                <a:gd name="connsiteY23" fmla="*/ 3904361 h 4201610"/>
                <a:gd name="connsiteX24" fmla="*/ 1760825 w 4201612"/>
                <a:gd name="connsiteY24" fmla="*/ 3909421 h 4201610"/>
                <a:gd name="connsiteX25" fmla="*/ 1808364 w 4201612"/>
                <a:gd name="connsiteY25" fmla="*/ 3917696 h 4201610"/>
                <a:gd name="connsiteX26" fmla="*/ 1851786 w 4201612"/>
                <a:gd name="connsiteY26" fmla="*/ 3924011 h 4201610"/>
                <a:gd name="connsiteX27" fmla="*/ 1915299 w 4201612"/>
                <a:gd name="connsiteY27" fmla="*/ 3931559 h 4201610"/>
                <a:gd name="connsiteX28" fmla="*/ 1929677 w 4201612"/>
                <a:gd name="connsiteY28" fmla="*/ 3933033 h 4201610"/>
                <a:gd name="connsiteX29" fmla="*/ 1971714 w 4201612"/>
                <a:gd name="connsiteY29" fmla="*/ 3936436 h 4201610"/>
                <a:gd name="connsiteX30" fmla="*/ 1971714 w 4201612"/>
                <a:gd name="connsiteY30" fmla="*/ 2813283 h 4201610"/>
                <a:gd name="connsiteX31" fmla="*/ 1950249 w 4201612"/>
                <a:gd name="connsiteY31" fmla="*/ 2810007 h 4201610"/>
                <a:gd name="connsiteX32" fmla="*/ 1691398 w 4201612"/>
                <a:gd name="connsiteY32" fmla="*/ 2701082 h 4201610"/>
                <a:gd name="connsiteX33" fmla="*/ 2510549 w 4201612"/>
                <a:gd name="connsiteY33" fmla="*/ 2693110 h 4201610"/>
                <a:gd name="connsiteX34" fmla="*/ 2500887 w 4201612"/>
                <a:gd name="connsiteY34" fmla="*/ 2701082 h 4201610"/>
                <a:gd name="connsiteX35" fmla="*/ 2242035 w 4201612"/>
                <a:gd name="connsiteY35" fmla="*/ 2810007 h 4201610"/>
                <a:gd name="connsiteX36" fmla="*/ 2229897 w 4201612"/>
                <a:gd name="connsiteY36" fmla="*/ 2811859 h 4201610"/>
                <a:gd name="connsiteX37" fmla="*/ 2229898 w 4201612"/>
                <a:gd name="connsiteY37" fmla="*/ 3936437 h 4201610"/>
                <a:gd name="connsiteX38" fmla="*/ 2271885 w 4201612"/>
                <a:gd name="connsiteY38" fmla="*/ 3933038 h 4201610"/>
                <a:gd name="connsiteX39" fmla="*/ 2286302 w 4201612"/>
                <a:gd name="connsiteY39" fmla="*/ 3931559 h 4201610"/>
                <a:gd name="connsiteX40" fmla="*/ 2349874 w 4201612"/>
                <a:gd name="connsiteY40" fmla="*/ 3924005 h 4201610"/>
                <a:gd name="connsiteX41" fmla="*/ 2393252 w 4201612"/>
                <a:gd name="connsiteY41" fmla="*/ 3917695 h 4201610"/>
                <a:gd name="connsiteX42" fmla="*/ 2440726 w 4201612"/>
                <a:gd name="connsiteY42" fmla="*/ 3909432 h 4201610"/>
                <a:gd name="connsiteX43" fmla="*/ 2466509 w 4201612"/>
                <a:gd name="connsiteY43" fmla="*/ 3904361 h 4201610"/>
                <a:gd name="connsiteX44" fmla="*/ 2522746 w 4201612"/>
                <a:gd name="connsiteY44" fmla="*/ 3892105 h 4201610"/>
                <a:gd name="connsiteX45" fmla="*/ 2558946 w 4201612"/>
                <a:gd name="connsiteY45" fmla="*/ 3883247 h 4201610"/>
                <a:gd name="connsiteX46" fmla="*/ 2605536 w 4201612"/>
                <a:gd name="connsiteY46" fmla="*/ 3870634 h 4201610"/>
                <a:gd name="connsiteX47" fmla="*/ 2639579 w 4201612"/>
                <a:gd name="connsiteY47" fmla="*/ 3860588 h 4201610"/>
                <a:gd name="connsiteX48" fmla="*/ 2687169 w 4201612"/>
                <a:gd name="connsiteY48" fmla="*/ 3845337 h 4201610"/>
                <a:gd name="connsiteX49" fmla="*/ 2723816 w 4201612"/>
                <a:gd name="connsiteY49" fmla="*/ 3832595 h 4201610"/>
                <a:gd name="connsiteX50" fmla="*/ 2765313 w 4201612"/>
                <a:gd name="connsiteY50" fmla="*/ 3817112 h 4201610"/>
                <a:gd name="connsiteX51" fmla="*/ 2805137 w 4201612"/>
                <a:gd name="connsiteY51" fmla="*/ 3801176 h 4201610"/>
                <a:gd name="connsiteX52" fmla="*/ 2844530 w 4201612"/>
                <a:gd name="connsiteY52" fmla="*/ 3784299 h 4201610"/>
                <a:gd name="connsiteX53" fmla="*/ 2884856 w 4201612"/>
                <a:gd name="connsiteY53" fmla="*/ 3765889 h 4201610"/>
                <a:gd name="connsiteX54" fmla="*/ 2919737 w 4201612"/>
                <a:gd name="connsiteY54" fmla="*/ 3749007 h 4201610"/>
                <a:gd name="connsiteX55" fmla="*/ 2964216 w 4201612"/>
                <a:gd name="connsiteY55" fmla="*/ 3726116 h 4201610"/>
                <a:gd name="connsiteX56" fmla="*/ 2995323 w 4201612"/>
                <a:gd name="connsiteY56" fmla="*/ 3709187 h 4201610"/>
                <a:gd name="connsiteX57" fmla="*/ 3037241 w 4201612"/>
                <a:gd name="connsiteY57" fmla="*/ 3685128 h 4201610"/>
                <a:gd name="connsiteX58" fmla="*/ 3069082 w 4201612"/>
                <a:gd name="connsiteY58" fmla="*/ 3665807 h 4201610"/>
                <a:gd name="connsiteX59" fmla="*/ 3117548 w 4201612"/>
                <a:gd name="connsiteY59" fmla="*/ 3634685 h 4201610"/>
                <a:gd name="connsiteX60" fmla="*/ 3139321 w 4201612"/>
                <a:gd name="connsiteY60" fmla="*/ 3620069 h 4201610"/>
                <a:gd name="connsiteX61" fmla="*/ 3178737 w 4201612"/>
                <a:gd name="connsiteY61" fmla="*/ 3592342 h 4201610"/>
                <a:gd name="connsiteX62" fmla="*/ 3213898 w 4201612"/>
                <a:gd name="connsiteY62" fmla="*/ 3566110 h 4201610"/>
                <a:gd name="connsiteX63" fmla="*/ 3264211 w 4201612"/>
                <a:gd name="connsiteY63" fmla="*/ 3526484 h 4201610"/>
                <a:gd name="connsiteX64" fmla="*/ 3275407 w 4201612"/>
                <a:gd name="connsiteY64" fmla="*/ 3517371 h 4201610"/>
                <a:gd name="connsiteX65" fmla="*/ 3307513 w 4201612"/>
                <a:gd name="connsiteY65" fmla="*/ 3490074 h 4201610"/>
                <a:gd name="connsiteX66" fmla="*/ 2807908 w 4201612"/>
                <a:gd name="connsiteY66" fmla="*/ 2229896 h 4201610"/>
                <a:gd name="connsiteX67" fmla="*/ 2805344 w 4201612"/>
                <a:gd name="connsiteY67" fmla="*/ 2246698 h 4201610"/>
                <a:gd name="connsiteX68" fmla="*/ 2696419 w 4201612"/>
                <a:gd name="connsiteY68" fmla="*/ 2505550 h 4201610"/>
                <a:gd name="connsiteX69" fmla="*/ 2692665 w 4201612"/>
                <a:gd name="connsiteY69" fmla="*/ 2510100 h 4201610"/>
                <a:gd name="connsiteX70" fmla="*/ 3490076 w 4201612"/>
                <a:gd name="connsiteY70" fmla="*/ 3307511 h 4201610"/>
                <a:gd name="connsiteX71" fmla="*/ 3517380 w 4201612"/>
                <a:gd name="connsiteY71" fmla="*/ 3275397 h 4201610"/>
                <a:gd name="connsiteX72" fmla="*/ 3526488 w 4201612"/>
                <a:gd name="connsiteY72" fmla="*/ 3264208 h 4201610"/>
                <a:gd name="connsiteX73" fmla="*/ 3566115 w 4201612"/>
                <a:gd name="connsiteY73" fmla="*/ 3213891 h 4201610"/>
                <a:gd name="connsiteX74" fmla="*/ 3592332 w 4201612"/>
                <a:gd name="connsiteY74" fmla="*/ 3178752 h 4201610"/>
                <a:gd name="connsiteX75" fmla="*/ 3620092 w 4201612"/>
                <a:gd name="connsiteY75" fmla="*/ 3139290 h 4201610"/>
                <a:gd name="connsiteX76" fmla="*/ 3634680 w 4201612"/>
                <a:gd name="connsiteY76" fmla="*/ 3117557 h 4201610"/>
                <a:gd name="connsiteX77" fmla="*/ 3665796 w 4201612"/>
                <a:gd name="connsiteY77" fmla="*/ 3069101 h 4201610"/>
                <a:gd name="connsiteX78" fmla="*/ 3685142 w 4201612"/>
                <a:gd name="connsiteY78" fmla="*/ 3037220 h 4201610"/>
                <a:gd name="connsiteX79" fmla="*/ 3709179 w 4201612"/>
                <a:gd name="connsiteY79" fmla="*/ 2995339 h 4201610"/>
                <a:gd name="connsiteX80" fmla="*/ 3726126 w 4201612"/>
                <a:gd name="connsiteY80" fmla="*/ 2964202 h 4201610"/>
                <a:gd name="connsiteX81" fmla="*/ 3748994 w 4201612"/>
                <a:gd name="connsiteY81" fmla="*/ 2919765 h 4201610"/>
                <a:gd name="connsiteX82" fmla="*/ 3765905 w 4201612"/>
                <a:gd name="connsiteY82" fmla="*/ 2884826 h 4201610"/>
                <a:gd name="connsiteX83" fmla="*/ 3784298 w 4201612"/>
                <a:gd name="connsiteY83" fmla="*/ 2844537 h 4201610"/>
                <a:gd name="connsiteX84" fmla="*/ 3801187 w 4201612"/>
                <a:gd name="connsiteY84" fmla="*/ 2805115 h 4201610"/>
                <a:gd name="connsiteX85" fmla="*/ 3817099 w 4201612"/>
                <a:gd name="connsiteY85" fmla="*/ 2765350 h 4201610"/>
                <a:gd name="connsiteX86" fmla="*/ 3832609 w 4201612"/>
                <a:gd name="connsiteY86" fmla="*/ 2723780 h 4201610"/>
                <a:gd name="connsiteX87" fmla="*/ 3845336 w 4201612"/>
                <a:gd name="connsiteY87" fmla="*/ 2687176 h 4201610"/>
                <a:gd name="connsiteX88" fmla="*/ 3860598 w 4201612"/>
                <a:gd name="connsiteY88" fmla="*/ 2639555 h 4201610"/>
                <a:gd name="connsiteX89" fmla="*/ 3870620 w 4201612"/>
                <a:gd name="connsiteY89" fmla="*/ 2605597 h 4201610"/>
                <a:gd name="connsiteX90" fmla="*/ 3883255 w 4201612"/>
                <a:gd name="connsiteY90" fmla="*/ 2558923 h 4201610"/>
                <a:gd name="connsiteX91" fmla="*/ 3892109 w 4201612"/>
                <a:gd name="connsiteY91" fmla="*/ 2522738 h 4201610"/>
                <a:gd name="connsiteX92" fmla="*/ 3904365 w 4201612"/>
                <a:gd name="connsiteY92" fmla="*/ 2466492 h 4201610"/>
                <a:gd name="connsiteX93" fmla="*/ 3909428 w 4201612"/>
                <a:gd name="connsiteY93" fmla="*/ 2440761 h 4201610"/>
                <a:gd name="connsiteX94" fmla="*/ 3917698 w 4201612"/>
                <a:gd name="connsiteY94" fmla="*/ 2393253 h 4201610"/>
                <a:gd name="connsiteX95" fmla="*/ 3924009 w 4201612"/>
                <a:gd name="connsiteY95" fmla="*/ 2349858 h 4201610"/>
                <a:gd name="connsiteX96" fmla="*/ 3931566 w 4201612"/>
                <a:gd name="connsiteY96" fmla="*/ 2286263 h 4201610"/>
                <a:gd name="connsiteX97" fmla="*/ 3933034 w 4201612"/>
                <a:gd name="connsiteY97" fmla="*/ 2271940 h 4201610"/>
                <a:gd name="connsiteX98" fmla="*/ 3936438 w 4201612"/>
                <a:gd name="connsiteY98" fmla="*/ 2229896 h 4201610"/>
                <a:gd name="connsiteX99" fmla="*/ 265174 w 4201612"/>
                <a:gd name="connsiteY99" fmla="*/ 2229896 h 4201610"/>
                <a:gd name="connsiteX100" fmla="*/ 268578 w 4201612"/>
                <a:gd name="connsiteY100" fmla="*/ 2271947 h 4201610"/>
                <a:gd name="connsiteX101" fmla="*/ 270039 w 4201612"/>
                <a:gd name="connsiteY101" fmla="*/ 2286191 h 4201610"/>
                <a:gd name="connsiteX102" fmla="*/ 277610 w 4201612"/>
                <a:gd name="connsiteY102" fmla="*/ 2349905 h 4201610"/>
                <a:gd name="connsiteX103" fmla="*/ 283909 w 4201612"/>
                <a:gd name="connsiteY103" fmla="*/ 2393215 h 4201610"/>
                <a:gd name="connsiteX104" fmla="*/ 292192 w 4201612"/>
                <a:gd name="connsiteY104" fmla="*/ 2440799 h 4201610"/>
                <a:gd name="connsiteX105" fmla="*/ 297234 w 4201612"/>
                <a:gd name="connsiteY105" fmla="*/ 2466432 h 4201610"/>
                <a:gd name="connsiteX106" fmla="*/ 309517 w 4201612"/>
                <a:gd name="connsiteY106" fmla="*/ 2522801 h 4201610"/>
                <a:gd name="connsiteX107" fmla="*/ 318349 w 4201612"/>
                <a:gd name="connsiteY107" fmla="*/ 2558890 h 4201610"/>
                <a:gd name="connsiteX108" fmla="*/ 330997 w 4201612"/>
                <a:gd name="connsiteY108" fmla="*/ 2605612 h 4201610"/>
                <a:gd name="connsiteX109" fmla="*/ 341000 w 4201612"/>
                <a:gd name="connsiteY109" fmla="*/ 2639506 h 4201610"/>
                <a:gd name="connsiteX110" fmla="*/ 356293 w 4201612"/>
                <a:gd name="connsiteY110" fmla="*/ 2687227 h 4201610"/>
                <a:gd name="connsiteX111" fmla="*/ 368994 w 4201612"/>
                <a:gd name="connsiteY111" fmla="*/ 2723756 h 4201610"/>
                <a:gd name="connsiteX112" fmla="*/ 384523 w 4201612"/>
                <a:gd name="connsiteY112" fmla="*/ 2765373 h 4201610"/>
                <a:gd name="connsiteX113" fmla="*/ 400412 w 4201612"/>
                <a:gd name="connsiteY113" fmla="*/ 2805080 h 4201610"/>
                <a:gd name="connsiteX114" fmla="*/ 417328 w 4201612"/>
                <a:gd name="connsiteY114" fmla="*/ 2844566 h 4201610"/>
                <a:gd name="connsiteX115" fmla="*/ 435698 w 4201612"/>
                <a:gd name="connsiteY115" fmla="*/ 2884804 h 4201610"/>
                <a:gd name="connsiteX116" fmla="*/ 452631 w 4201612"/>
                <a:gd name="connsiteY116" fmla="*/ 2919787 h 4201610"/>
                <a:gd name="connsiteX117" fmla="*/ 475462 w 4201612"/>
                <a:gd name="connsiteY117" fmla="*/ 2964153 h 4201610"/>
                <a:gd name="connsiteX118" fmla="*/ 492457 w 4201612"/>
                <a:gd name="connsiteY118" fmla="*/ 2995380 h 4201610"/>
                <a:gd name="connsiteX119" fmla="*/ 516459 w 4201612"/>
                <a:gd name="connsiteY119" fmla="*/ 3037201 h 4201610"/>
                <a:gd name="connsiteX120" fmla="*/ 535830 w 4201612"/>
                <a:gd name="connsiteY120" fmla="*/ 3069124 h 4201610"/>
                <a:gd name="connsiteX121" fmla="*/ 566883 w 4201612"/>
                <a:gd name="connsiteY121" fmla="*/ 3117482 h 4201610"/>
                <a:gd name="connsiteX122" fmla="*/ 581566 w 4201612"/>
                <a:gd name="connsiteY122" fmla="*/ 3139356 h 4201610"/>
                <a:gd name="connsiteX123" fmla="*/ 609258 w 4201612"/>
                <a:gd name="connsiteY123" fmla="*/ 3178720 h 4201610"/>
                <a:gd name="connsiteX124" fmla="*/ 635527 w 4201612"/>
                <a:gd name="connsiteY124" fmla="*/ 3213930 h 4201610"/>
                <a:gd name="connsiteX125" fmla="*/ 675066 w 4201612"/>
                <a:gd name="connsiteY125" fmla="*/ 3264134 h 4201610"/>
                <a:gd name="connsiteX126" fmla="*/ 684264 w 4201612"/>
                <a:gd name="connsiteY126" fmla="*/ 3275435 h 4201610"/>
                <a:gd name="connsiteX127" fmla="*/ 711536 w 4201612"/>
                <a:gd name="connsiteY127" fmla="*/ 3307511 h 4201610"/>
                <a:gd name="connsiteX128" fmla="*/ 1503837 w 4201612"/>
                <a:gd name="connsiteY128" fmla="*/ 2515211 h 4201610"/>
                <a:gd name="connsiteX129" fmla="*/ 1495866 w 4201612"/>
                <a:gd name="connsiteY129" fmla="*/ 2505550 h 4201610"/>
                <a:gd name="connsiteX130" fmla="*/ 1386941 w 4201612"/>
                <a:gd name="connsiteY130" fmla="*/ 2246698 h 4201610"/>
                <a:gd name="connsiteX131" fmla="*/ 1384376 w 4201612"/>
                <a:gd name="connsiteY131" fmla="*/ 2229896 h 4201610"/>
                <a:gd name="connsiteX132" fmla="*/ 3490076 w 4201612"/>
                <a:gd name="connsiteY132" fmla="*/ 894099 h 4201610"/>
                <a:gd name="connsiteX133" fmla="*/ 2692664 w 4201612"/>
                <a:gd name="connsiteY133" fmla="*/ 1691510 h 4201610"/>
                <a:gd name="connsiteX134" fmla="*/ 2696419 w 4201612"/>
                <a:gd name="connsiteY134" fmla="*/ 1696061 h 4201610"/>
                <a:gd name="connsiteX135" fmla="*/ 2805344 w 4201612"/>
                <a:gd name="connsiteY135" fmla="*/ 1954912 h 4201610"/>
                <a:gd name="connsiteX136" fmla="*/ 2807908 w 4201612"/>
                <a:gd name="connsiteY136" fmla="*/ 1971713 h 4201610"/>
                <a:gd name="connsiteX137" fmla="*/ 3936439 w 4201612"/>
                <a:gd name="connsiteY137" fmla="*/ 1971713 h 4201610"/>
                <a:gd name="connsiteX138" fmla="*/ 3933041 w 4201612"/>
                <a:gd name="connsiteY138" fmla="*/ 1929736 h 4201610"/>
                <a:gd name="connsiteX139" fmla="*/ 3931560 w 4201612"/>
                <a:gd name="connsiteY139" fmla="*/ 1915290 h 4201610"/>
                <a:gd name="connsiteX140" fmla="*/ 3924010 w 4201612"/>
                <a:gd name="connsiteY140" fmla="*/ 1851758 h 4201610"/>
                <a:gd name="connsiteX141" fmla="*/ 3917694 w 4201612"/>
                <a:gd name="connsiteY141" fmla="*/ 1808337 h 4201610"/>
                <a:gd name="connsiteX142" fmla="*/ 3909434 w 4201612"/>
                <a:gd name="connsiteY142" fmla="*/ 1760885 h 4201610"/>
                <a:gd name="connsiteX143" fmla="*/ 3904360 w 4201612"/>
                <a:gd name="connsiteY143" fmla="*/ 1735087 h 4201610"/>
                <a:gd name="connsiteX144" fmla="*/ 3892110 w 4201612"/>
                <a:gd name="connsiteY144" fmla="*/ 1678878 h 4201610"/>
                <a:gd name="connsiteX145" fmla="*/ 3883245 w 4201612"/>
                <a:gd name="connsiteY145" fmla="*/ 1642649 h 4201610"/>
                <a:gd name="connsiteX146" fmla="*/ 3870640 w 4201612"/>
                <a:gd name="connsiteY146" fmla="*/ 1596085 h 4201610"/>
                <a:gd name="connsiteX147" fmla="*/ 3860584 w 4201612"/>
                <a:gd name="connsiteY147" fmla="*/ 1562012 h 4201610"/>
                <a:gd name="connsiteX148" fmla="*/ 3845343 w 4201612"/>
                <a:gd name="connsiteY148" fmla="*/ 1514452 h 4201610"/>
                <a:gd name="connsiteX149" fmla="*/ 3832590 w 4201612"/>
                <a:gd name="connsiteY149" fmla="*/ 1477776 h 4201610"/>
                <a:gd name="connsiteX150" fmla="*/ 3817123 w 4201612"/>
                <a:gd name="connsiteY150" fmla="*/ 1436321 h 4201610"/>
                <a:gd name="connsiteX151" fmla="*/ 3801169 w 4201612"/>
                <a:gd name="connsiteY151" fmla="*/ 1396455 h 4201610"/>
                <a:gd name="connsiteX152" fmla="*/ 3784315 w 4201612"/>
                <a:gd name="connsiteY152" fmla="*/ 1357113 h 4201610"/>
                <a:gd name="connsiteX153" fmla="*/ 3765878 w 4201612"/>
                <a:gd name="connsiteY153" fmla="*/ 1316728 h 4201610"/>
                <a:gd name="connsiteX154" fmla="*/ 3749024 w 4201612"/>
                <a:gd name="connsiteY154" fmla="*/ 1281907 h 4201610"/>
                <a:gd name="connsiteX155" fmla="*/ 3726105 w 4201612"/>
                <a:gd name="connsiteY155" fmla="*/ 1237369 h 4201610"/>
                <a:gd name="connsiteX156" fmla="*/ 3709196 w 4201612"/>
                <a:gd name="connsiteY156" fmla="*/ 1206303 h 4201610"/>
                <a:gd name="connsiteX157" fmla="*/ 3685111 w 4201612"/>
                <a:gd name="connsiteY157" fmla="*/ 1164336 h 4201610"/>
                <a:gd name="connsiteX158" fmla="*/ 3665831 w 4201612"/>
                <a:gd name="connsiteY158" fmla="*/ 1132565 h 4201610"/>
                <a:gd name="connsiteX159" fmla="*/ 3634661 w 4201612"/>
                <a:gd name="connsiteY159" fmla="*/ 1084025 h 4201610"/>
                <a:gd name="connsiteX160" fmla="*/ 3620101 w 4201612"/>
                <a:gd name="connsiteY160" fmla="*/ 1062333 h 4201610"/>
                <a:gd name="connsiteX161" fmla="*/ 3592312 w 4201612"/>
                <a:gd name="connsiteY161" fmla="*/ 1022829 h 4201610"/>
                <a:gd name="connsiteX162" fmla="*/ 3566147 w 4201612"/>
                <a:gd name="connsiteY162" fmla="*/ 987760 h 4201610"/>
                <a:gd name="connsiteX163" fmla="*/ 3526446 w 4201612"/>
                <a:gd name="connsiteY163" fmla="*/ 937350 h 4201610"/>
                <a:gd name="connsiteX164" fmla="*/ 3517407 w 4201612"/>
                <a:gd name="connsiteY164" fmla="*/ 926245 h 4201610"/>
                <a:gd name="connsiteX165" fmla="*/ 711537 w 4201612"/>
                <a:gd name="connsiteY165" fmla="*/ 894098 h 4201610"/>
                <a:gd name="connsiteX166" fmla="*/ 684222 w 4201612"/>
                <a:gd name="connsiteY166" fmla="*/ 926227 h 4201610"/>
                <a:gd name="connsiteX167" fmla="*/ 675142 w 4201612"/>
                <a:gd name="connsiteY167" fmla="*/ 937382 h 4201610"/>
                <a:gd name="connsiteX168" fmla="*/ 635498 w 4201612"/>
                <a:gd name="connsiteY168" fmla="*/ 987717 h 4201610"/>
                <a:gd name="connsiteX169" fmla="*/ 609271 w 4201612"/>
                <a:gd name="connsiteY169" fmla="*/ 1022871 h 4201610"/>
                <a:gd name="connsiteX170" fmla="*/ 581533 w 4201612"/>
                <a:gd name="connsiteY170" fmla="*/ 1062301 h 4201610"/>
                <a:gd name="connsiteX171" fmla="*/ 566934 w 4201612"/>
                <a:gd name="connsiteY171" fmla="*/ 1084052 h 4201610"/>
                <a:gd name="connsiteX172" fmla="*/ 535794 w 4201612"/>
                <a:gd name="connsiteY172" fmla="*/ 1132545 h 4201610"/>
                <a:gd name="connsiteX173" fmla="*/ 516487 w 4201612"/>
                <a:gd name="connsiteY173" fmla="*/ 1164363 h 4201610"/>
                <a:gd name="connsiteX174" fmla="*/ 492424 w 4201612"/>
                <a:gd name="connsiteY174" fmla="*/ 1206289 h 4201610"/>
                <a:gd name="connsiteX175" fmla="*/ 475505 w 4201612"/>
                <a:gd name="connsiteY175" fmla="*/ 1237376 h 4201610"/>
                <a:gd name="connsiteX176" fmla="*/ 452597 w 4201612"/>
                <a:gd name="connsiteY176" fmla="*/ 1281891 h 4201610"/>
                <a:gd name="connsiteX177" fmla="*/ 435721 w 4201612"/>
                <a:gd name="connsiteY177" fmla="*/ 1316757 h 4201610"/>
                <a:gd name="connsiteX178" fmla="*/ 417308 w 4201612"/>
                <a:gd name="connsiteY178" fmla="*/ 1357088 h 4201610"/>
                <a:gd name="connsiteX179" fmla="*/ 400442 w 4201612"/>
                <a:gd name="connsiteY179" fmla="*/ 1396459 h 4201610"/>
                <a:gd name="connsiteX180" fmla="*/ 384492 w 4201612"/>
                <a:gd name="connsiteY180" fmla="*/ 1436319 h 4201610"/>
                <a:gd name="connsiteX181" fmla="*/ 369015 w 4201612"/>
                <a:gd name="connsiteY181" fmla="*/ 1477796 h 4201610"/>
                <a:gd name="connsiteX182" fmla="*/ 356277 w 4201612"/>
                <a:gd name="connsiteY182" fmla="*/ 1514432 h 4201610"/>
                <a:gd name="connsiteX183" fmla="*/ 341028 w 4201612"/>
                <a:gd name="connsiteY183" fmla="*/ 1562018 h 4201610"/>
                <a:gd name="connsiteX184" fmla="*/ 330974 w 4201612"/>
                <a:gd name="connsiteY184" fmla="*/ 1596081 h 4201610"/>
                <a:gd name="connsiteX185" fmla="*/ 318361 w 4201612"/>
                <a:gd name="connsiteY185" fmla="*/ 1642672 h 4201610"/>
                <a:gd name="connsiteX186" fmla="*/ 309510 w 4201612"/>
                <a:gd name="connsiteY186" fmla="*/ 1678845 h 4201610"/>
                <a:gd name="connsiteX187" fmla="*/ 297253 w 4201612"/>
                <a:gd name="connsiteY187" fmla="*/ 1735089 h 4201610"/>
                <a:gd name="connsiteX188" fmla="*/ 292176 w 4201612"/>
                <a:gd name="connsiteY188" fmla="*/ 1760898 h 4201610"/>
                <a:gd name="connsiteX189" fmla="*/ 283916 w 4201612"/>
                <a:gd name="connsiteY189" fmla="*/ 1808348 h 4201610"/>
                <a:gd name="connsiteX190" fmla="*/ 277605 w 4201612"/>
                <a:gd name="connsiteY190" fmla="*/ 1851736 h 4201610"/>
                <a:gd name="connsiteX191" fmla="*/ 270052 w 4201612"/>
                <a:gd name="connsiteY191" fmla="*/ 1915305 h 4201610"/>
                <a:gd name="connsiteX192" fmla="*/ 268570 w 4201612"/>
                <a:gd name="connsiteY192" fmla="*/ 1929752 h 4201610"/>
                <a:gd name="connsiteX193" fmla="*/ 265173 w 4201612"/>
                <a:gd name="connsiteY193" fmla="*/ 1971712 h 4201610"/>
                <a:gd name="connsiteX194" fmla="*/ 1384377 w 4201612"/>
                <a:gd name="connsiteY194" fmla="*/ 1971713 h 4201610"/>
                <a:gd name="connsiteX195" fmla="*/ 1386941 w 4201612"/>
                <a:gd name="connsiteY195" fmla="*/ 1954912 h 4201610"/>
                <a:gd name="connsiteX196" fmla="*/ 1495866 w 4201612"/>
                <a:gd name="connsiteY196" fmla="*/ 1696061 h 4201610"/>
                <a:gd name="connsiteX197" fmla="*/ 1503838 w 4201612"/>
                <a:gd name="connsiteY197" fmla="*/ 1686399 h 4201610"/>
                <a:gd name="connsiteX198" fmla="*/ 2229898 w 4201612"/>
                <a:gd name="connsiteY198" fmla="*/ 265173 h 4201610"/>
                <a:gd name="connsiteX199" fmla="*/ 2229898 w 4201612"/>
                <a:gd name="connsiteY199" fmla="*/ 1389751 h 4201610"/>
                <a:gd name="connsiteX200" fmla="*/ 2242035 w 4201612"/>
                <a:gd name="connsiteY200" fmla="*/ 1391604 h 4201610"/>
                <a:gd name="connsiteX201" fmla="*/ 2500887 w 4201612"/>
                <a:gd name="connsiteY201" fmla="*/ 1500529 h 4201610"/>
                <a:gd name="connsiteX202" fmla="*/ 2510548 w 4201612"/>
                <a:gd name="connsiteY202" fmla="*/ 1508500 h 4201610"/>
                <a:gd name="connsiteX203" fmla="*/ 3307513 w 4201612"/>
                <a:gd name="connsiteY203" fmla="*/ 711536 h 4201610"/>
                <a:gd name="connsiteX204" fmla="*/ 3275440 w 4201612"/>
                <a:gd name="connsiteY204" fmla="*/ 684266 h 4201610"/>
                <a:gd name="connsiteX205" fmla="*/ 3264212 w 4201612"/>
                <a:gd name="connsiteY205" fmla="*/ 675127 h 4201610"/>
                <a:gd name="connsiteX206" fmla="*/ 3213851 w 4201612"/>
                <a:gd name="connsiteY206" fmla="*/ 635464 h 4201610"/>
                <a:gd name="connsiteX207" fmla="*/ 3178757 w 4201612"/>
                <a:gd name="connsiteY207" fmla="*/ 609281 h 4201610"/>
                <a:gd name="connsiteX208" fmla="*/ 3139354 w 4201612"/>
                <a:gd name="connsiteY208" fmla="*/ 581562 h 4201610"/>
                <a:gd name="connsiteX209" fmla="*/ 3117545 w 4201612"/>
                <a:gd name="connsiteY209" fmla="*/ 566924 h 4201610"/>
                <a:gd name="connsiteX210" fmla="*/ 3069039 w 4201612"/>
                <a:gd name="connsiteY210" fmla="*/ 535775 h 4201610"/>
                <a:gd name="connsiteX211" fmla="*/ 3037246 w 4201612"/>
                <a:gd name="connsiteY211" fmla="*/ 516484 h 4201610"/>
                <a:gd name="connsiteX212" fmla="*/ 2995381 w 4201612"/>
                <a:gd name="connsiteY212" fmla="*/ 492456 h 4201610"/>
                <a:gd name="connsiteX213" fmla="*/ 2964207 w 4201612"/>
                <a:gd name="connsiteY213" fmla="*/ 475490 h 4201610"/>
                <a:gd name="connsiteX214" fmla="*/ 2919697 w 4201612"/>
                <a:gd name="connsiteY214" fmla="*/ 452584 h 4201610"/>
                <a:gd name="connsiteX215" fmla="*/ 2884851 w 4201612"/>
                <a:gd name="connsiteY215" fmla="*/ 435718 h 4201610"/>
                <a:gd name="connsiteX216" fmla="*/ 2844571 w 4201612"/>
                <a:gd name="connsiteY216" fmla="*/ 417328 h 4201610"/>
                <a:gd name="connsiteX217" fmla="*/ 2805126 w 4201612"/>
                <a:gd name="connsiteY217" fmla="*/ 400431 h 4201610"/>
                <a:gd name="connsiteX218" fmla="*/ 2765275 w 4201612"/>
                <a:gd name="connsiteY218" fmla="*/ 384483 h 4201610"/>
                <a:gd name="connsiteX219" fmla="*/ 2723813 w 4201612"/>
                <a:gd name="connsiteY219" fmla="*/ 369012 h 4201610"/>
                <a:gd name="connsiteX220" fmla="*/ 2687222 w 4201612"/>
                <a:gd name="connsiteY220" fmla="*/ 356290 h 4201610"/>
                <a:gd name="connsiteX221" fmla="*/ 2639558 w 4201612"/>
                <a:gd name="connsiteY221" fmla="*/ 341015 h 4201610"/>
                <a:gd name="connsiteX222" fmla="*/ 2605525 w 4201612"/>
                <a:gd name="connsiteY222" fmla="*/ 330972 h 4201610"/>
                <a:gd name="connsiteX223" fmla="*/ 2558935 w 4201612"/>
                <a:gd name="connsiteY223" fmla="*/ 318359 h 4201610"/>
                <a:gd name="connsiteX224" fmla="*/ 2522795 w 4201612"/>
                <a:gd name="connsiteY224" fmla="*/ 309516 h 4201610"/>
                <a:gd name="connsiteX225" fmla="*/ 2466481 w 4201612"/>
                <a:gd name="connsiteY225" fmla="*/ 297244 h 4201610"/>
                <a:gd name="connsiteX226" fmla="*/ 2440712 w 4201612"/>
                <a:gd name="connsiteY226" fmla="*/ 292175 h 4201610"/>
                <a:gd name="connsiteX227" fmla="*/ 2393255 w 4201612"/>
                <a:gd name="connsiteY227" fmla="*/ 283914 h 4201610"/>
                <a:gd name="connsiteX228" fmla="*/ 2349905 w 4201612"/>
                <a:gd name="connsiteY228" fmla="*/ 277609 h 4201610"/>
                <a:gd name="connsiteX229" fmla="*/ 2286278 w 4201612"/>
                <a:gd name="connsiteY229" fmla="*/ 270048 h 4201610"/>
                <a:gd name="connsiteX230" fmla="*/ 2271855 w 4201612"/>
                <a:gd name="connsiteY230" fmla="*/ 268570 h 4201610"/>
                <a:gd name="connsiteX231" fmla="*/ 1971714 w 4201612"/>
                <a:gd name="connsiteY231" fmla="*/ 265173 h 4201610"/>
                <a:gd name="connsiteX232" fmla="*/ 1929672 w 4201612"/>
                <a:gd name="connsiteY232" fmla="*/ 268577 h 4201610"/>
                <a:gd name="connsiteX233" fmla="*/ 1915402 w 4201612"/>
                <a:gd name="connsiteY233" fmla="*/ 270041 h 4201610"/>
                <a:gd name="connsiteX234" fmla="*/ 1851701 w 4201612"/>
                <a:gd name="connsiteY234" fmla="*/ 277610 h 4201610"/>
                <a:gd name="connsiteX235" fmla="*/ 1808388 w 4201612"/>
                <a:gd name="connsiteY235" fmla="*/ 283910 h 4201610"/>
                <a:gd name="connsiteX236" fmla="*/ 1760821 w 4201612"/>
                <a:gd name="connsiteY236" fmla="*/ 292189 h 4201610"/>
                <a:gd name="connsiteX237" fmla="*/ 1735169 w 4201612"/>
                <a:gd name="connsiteY237" fmla="*/ 297236 h 4201610"/>
                <a:gd name="connsiteX238" fmla="*/ 1678833 w 4201612"/>
                <a:gd name="connsiteY238" fmla="*/ 309513 h 4201610"/>
                <a:gd name="connsiteX239" fmla="*/ 1642718 w 4201612"/>
                <a:gd name="connsiteY239" fmla="*/ 318350 h 4201610"/>
                <a:gd name="connsiteX240" fmla="*/ 1595999 w 4201612"/>
                <a:gd name="connsiteY240" fmla="*/ 330997 h 4201610"/>
                <a:gd name="connsiteX241" fmla="*/ 1562087 w 4201612"/>
                <a:gd name="connsiteY241" fmla="*/ 341005 h 4201610"/>
                <a:gd name="connsiteX242" fmla="*/ 1514400 w 4201612"/>
                <a:gd name="connsiteY242" fmla="*/ 356288 h 4201610"/>
                <a:gd name="connsiteX243" fmla="*/ 1477840 w 4201612"/>
                <a:gd name="connsiteY243" fmla="*/ 368999 h 4201610"/>
                <a:gd name="connsiteX244" fmla="*/ 1436245 w 4201612"/>
                <a:gd name="connsiteY244" fmla="*/ 384520 h 4201610"/>
                <a:gd name="connsiteX245" fmla="*/ 1396524 w 4201612"/>
                <a:gd name="connsiteY245" fmla="*/ 400413 h 4201610"/>
                <a:gd name="connsiteX246" fmla="*/ 1357063 w 4201612"/>
                <a:gd name="connsiteY246" fmla="*/ 417319 h 4201610"/>
                <a:gd name="connsiteX247" fmla="*/ 1316801 w 4201612"/>
                <a:gd name="connsiteY247" fmla="*/ 435700 h 4201610"/>
                <a:gd name="connsiteX248" fmla="*/ 1281832 w 4201612"/>
                <a:gd name="connsiteY248" fmla="*/ 452627 h 4201610"/>
                <a:gd name="connsiteX249" fmla="*/ 1237444 w 4201612"/>
                <a:gd name="connsiteY249" fmla="*/ 475469 h 4201610"/>
                <a:gd name="connsiteX250" fmla="*/ 1206259 w 4201612"/>
                <a:gd name="connsiteY250" fmla="*/ 492441 h 4201610"/>
                <a:gd name="connsiteX251" fmla="*/ 1164388 w 4201612"/>
                <a:gd name="connsiteY251" fmla="*/ 516471 h 4201610"/>
                <a:gd name="connsiteX252" fmla="*/ 1132475 w 4201612"/>
                <a:gd name="connsiteY252" fmla="*/ 535836 h 4201610"/>
                <a:gd name="connsiteX253" fmla="*/ 1084114 w 4201612"/>
                <a:gd name="connsiteY253" fmla="*/ 566891 h 4201610"/>
                <a:gd name="connsiteX254" fmla="*/ 1062303 w 4201612"/>
                <a:gd name="connsiteY254" fmla="*/ 581532 h 4201610"/>
                <a:gd name="connsiteX255" fmla="*/ 1022875 w 4201612"/>
                <a:gd name="connsiteY255" fmla="*/ 609268 h 4201610"/>
                <a:gd name="connsiteX256" fmla="*/ 987674 w 4201612"/>
                <a:gd name="connsiteY256" fmla="*/ 635531 h 4201610"/>
                <a:gd name="connsiteX257" fmla="*/ 937460 w 4201612"/>
                <a:gd name="connsiteY257" fmla="*/ 675078 h 4201610"/>
                <a:gd name="connsiteX258" fmla="*/ 926212 w 4201612"/>
                <a:gd name="connsiteY258" fmla="*/ 684233 h 4201610"/>
                <a:gd name="connsiteX259" fmla="*/ 894101 w 4201612"/>
                <a:gd name="connsiteY259" fmla="*/ 711536 h 4201610"/>
                <a:gd name="connsiteX260" fmla="*/ 1686848 w 4201612"/>
                <a:gd name="connsiteY260" fmla="*/ 1504282 h 4201610"/>
                <a:gd name="connsiteX261" fmla="*/ 1691398 w 4201612"/>
                <a:gd name="connsiteY261" fmla="*/ 1500529 h 4201610"/>
                <a:gd name="connsiteX262" fmla="*/ 1950249 w 4201612"/>
                <a:gd name="connsiteY262" fmla="*/ 1391604 h 4201610"/>
                <a:gd name="connsiteX263" fmla="*/ 1971714 w 4201612"/>
                <a:gd name="connsiteY263" fmla="*/ 1388328 h 4201610"/>
                <a:gd name="connsiteX264" fmla="*/ 2100807 w 4201612"/>
                <a:gd name="connsiteY264" fmla="*/ 0 h 4201610"/>
                <a:gd name="connsiteX265" fmla="*/ 2100852 w 4201612"/>
                <a:gd name="connsiteY265" fmla="*/ 2 h 4201610"/>
                <a:gd name="connsiteX266" fmla="*/ 2302173 w 4201612"/>
                <a:gd name="connsiteY266" fmla="*/ 9614 h 4201610"/>
                <a:gd name="connsiteX267" fmla="*/ 2308078 w 4201612"/>
                <a:gd name="connsiteY267" fmla="*/ 10466 h 4201610"/>
                <a:gd name="connsiteX268" fmla="*/ 2315602 w 4201612"/>
                <a:gd name="connsiteY268" fmla="*/ 10846 h 4201610"/>
                <a:gd name="connsiteX269" fmla="*/ 2400489 w 4201612"/>
                <a:gd name="connsiteY269" fmla="*/ 23802 h 4201610"/>
                <a:gd name="connsiteX270" fmla="*/ 2502048 w 4201612"/>
                <a:gd name="connsiteY270" fmla="*/ 38457 h 4201610"/>
                <a:gd name="connsiteX271" fmla="*/ 2511267 w 4201612"/>
                <a:gd name="connsiteY271" fmla="*/ 40708 h 4201610"/>
                <a:gd name="connsiteX272" fmla="*/ 2524192 w 4201612"/>
                <a:gd name="connsiteY272" fmla="*/ 42681 h 4201610"/>
                <a:gd name="connsiteX273" fmla="*/ 2615396 w 4201612"/>
                <a:gd name="connsiteY273" fmla="*/ 66132 h 4201610"/>
                <a:gd name="connsiteX274" fmla="*/ 2698935 w 4201612"/>
                <a:gd name="connsiteY274" fmla="*/ 86529 h 4201610"/>
                <a:gd name="connsiteX275" fmla="*/ 2710627 w 4201612"/>
                <a:gd name="connsiteY275" fmla="*/ 90617 h 4201610"/>
                <a:gd name="connsiteX276" fmla="*/ 2725522 w 4201612"/>
                <a:gd name="connsiteY276" fmla="*/ 94448 h 4201610"/>
                <a:gd name="connsiteX277" fmla="*/ 2810557 w 4201612"/>
                <a:gd name="connsiteY277" fmla="*/ 125571 h 4201610"/>
                <a:gd name="connsiteX278" fmla="*/ 2891342 w 4201612"/>
                <a:gd name="connsiteY278" fmla="*/ 153828 h 4201610"/>
                <a:gd name="connsiteX279" fmla="*/ 2904702 w 4201612"/>
                <a:gd name="connsiteY279" fmla="*/ 160029 h 4201610"/>
                <a:gd name="connsiteX280" fmla="*/ 2918535 w 4201612"/>
                <a:gd name="connsiteY280" fmla="*/ 165091 h 4201610"/>
                <a:gd name="connsiteX281" fmla="*/ 2995653 w 4201612"/>
                <a:gd name="connsiteY281" fmla="*/ 202241 h 4201610"/>
                <a:gd name="connsiteX282" fmla="*/ 3077775 w 4201612"/>
                <a:gd name="connsiteY282" fmla="*/ 240356 h 4201610"/>
                <a:gd name="connsiteX283" fmla="*/ 3091010 w 4201612"/>
                <a:gd name="connsiteY283" fmla="*/ 248177 h 4201610"/>
                <a:gd name="connsiteX284" fmla="*/ 3102175 w 4201612"/>
                <a:gd name="connsiteY284" fmla="*/ 253555 h 4201610"/>
                <a:gd name="connsiteX285" fmla="*/ 3175677 w 4201612"/>
                <a:gd name="connsiteY285" fmla="*/ 298208 h 4201610"/>
                <a:gd name="connsiteX286" fmla="*/ 3256742 w 4201612"/>
                <a:gd name="connsiteY286" fmla="*/ 346113 h 4201610"/>
                <a:gd name="connsiteX287" fmla="*/ 3267271 w 4201612"/>
                <a:gd name="connsiteY287" fmla="*/ 353854 h 4201610"/>
                <a:gd name="connsiteX288" fmla="*/ 3275387 w 4201612"/>
                <a:gd name="connsiteY288" fmla="*/ 358785 h 4201610"/>
                <a:gd name="connsiteX289" fmla="*/ 3357583 w 4201612"/>
                <a:gd name="connsiteY289" fmla="*/ 420249 h 4201610"/>
                <a:gd name="connsiteX290" fmla="*/ 3426748 w 4201612"/>
                <a:gd name="connsiteY290" fmla="*/ 471098 h 4201610"/>
                <a:gd name="connsiteX291" fmla="*/ 3432336 w 4201612"/>
                <a:gd name="connsiteY291" fmla="*/ 476149 h 4201610"/>
                <a:gd name="connsiteX292" fmla="*/ 3437113 w 4201612"/>
                <a:gd name="connsiteY292" fmla="*/ 479722 h 4201610"/>
                <a:gd name="connsiteX293" fmla="*/ 3721890 w 4201612"/>
                <a:gd name="connsiteY293" fmla="*/ 764499 h 4201610"/>
                <a:gd name="connsiteX294" fmla="*/ 3725463 w 4201612"/>
                <a:gd name="connsiteY294" fmla="*/ 769276 h 4201610"/>
                <a:gd name="connsiteX295" fmla="*/ 3730514 w 4201612"/>
                <a:gd name="connsiteY295" fmla="*/ 774864 h 4201610"/>
                <a:gd name="connsiteX296" fmla="*/ 3781372 w 4201612"/>
                <a:gd name="connsiteY296" fmla="*/ 844042 h 4201610"/>
                <a:gd name="connsiteX297" fmla="*/ 3842827 w 4201612"/>
                <a:gd name="connsiteY297" fmla="*/ 926225 h 4201610"/>
                <a:gd name="connsiteX298" fmla="*/ 3847758 w 4201612"/>
                <a:gd name="connsiteY298" fmla="*/ 934340 h 4201610"/>
                <a:gd name="connsiteX299" fmla="*/ 3855499 w 4201612"/>
                <a:gd name="connsiteY299" fmla="*/ 944870 h 4201610"/>
                <a:gd name="connsiteX300" fmla="*/ 3903394 w 4201612"/>
                <a:gd name="connsiteY300" fmla="*/ 1025920 h 4201610"/>
                <a:gd name="connsiteX301" fmla="*/ 3948057 w 4201612"/>
                <a:gd name="connsiteY301" fmla="*/ 1099437 h 4201610"/>
                <a:gd name="connsiteX302" fmla="*/ 3953435 w 4201612"/>
                <a:gd name="connsiteY302" fmla="*/ 1110602 h 4201610"/>
                <a:gd name="connsiteX303" fmla="*/ 3961256 w 4201612"/>
                <a:gd name="connsiteY303" fmla="*/ 1123837 h 4201610"/>
                <a:gd name="connsiteX304" fmla="*/ 3999371 w 4201612"/>
                <a:gd name="connsiteY304" fmla="*/ 1205959 h 4201610"/>
                <a:gd name="connsiteX305" fmla="*/ 4036520 w 4201612"/>
                <a:gd name="connsiteY305" fmla="*/ 1283076 h 4201610"/>
                <a:gd name="connsiteX306" fmla="*/ 4041583 w 4201612"/>
                <a:gd name="connsiteY306" fmla="*/ 1296910 h 4201610"/>
                <a:gd name="connsiteX307" fmla="*/ 4047784 w 4201612"/>
                <a:gd name="connsiteY307" fmla="*/ 1310269 h 4201610"/>
                <a:gd name="connsiteX308" fmla="*/ 4076042 w 4201612"/>
                <a:gd name="connsiteY308" fmla="*/ 1391058 h 4201610"/>
                <a:gd name="connsiteX309" fmla="*/ 4107165 w 4201612"/>
                <a:gd name="connsiteY309" fmla="*/ 1476090 h 4201610"/>
                <a:gd name="connsiteX310" fmla="*/ 4110993 w 4201612"/>
                <a:gd name="connsiteY310" fmla="*/ 1490981 h 4201610"/>
                <a:gd name="connsiteX311" fmla="*/ 4115083 w 4201612"/>
                <a:gd name="connsiteY311" fmla="*/ 1502677 h 4201610"/>
                <a:gd name="connsiteX312" fmla="*/ 4135483 w 4201612"/>
                <a:gd name="connsiteY312" fmla="*/ 1586227 h 4201610"/>
                <a:gd name="connsiteX313" fmla="*/ 4158931 w 4201612"/>
                <a:gd name="connsiteY313" fmla="*/ 1677420 h 4201610"/>
                <a:gd name="connsiteX314" fmla="*/ 4160904 w 4201612"/>
                <a:gd name="connsiteY314" fmla="*/ 1690345 h 4201610"/>
                <a:gd name="connsiteX315" fmla="*/ 4163155 w 4201612"/>
                <a:gd name="connsiteY315" fmla="*/ 1699564 h 4201610"/>
                <a:gd name="connsiteX316" fmla="*/ 4177807 w 4201612"/>
                <a:gd name="connsiteY316" fmla="*/ 1801098 h 4201610"/>
                <a:gd name="connsiteX317" fmla="*/ 4190766 w 4201612"/>
                <a:gd name="connsiteY317" fmla="*/ 1886010 h 4201610"/>
                <a:gd name="connsiteX318" fmla="*/ 4191146 w 4201612"/>
                <a:gd name="connsiteY318" fmla="*/ 1893531 h 4201610"/>
                <a:gd name="connsiteX319" fmla="*/ 4191998 w 4201612"/>
                <a:gd name="connsiteY319" fmla="*/ 1899438 h 4201610"/>
                <a:gd name="connsiteX320" fmla="*/ 4201609 w 4201612"/>
                <a:gd name="connsiteY320" fmla="*/ 2100737 h 4201610"/>
                <a:gd name="connsiteX321" fmla="*/ 4201612 w 4201612"/>
                <a:gd name="connsiteY321" fmla="*/ 2100805 h 4201610"/>
                <a:gd name="connsiteX322" fmla="*/ 4201610 w 4201612"/>
                <a:gd name="connsiteY322" fmla="*/ 2100839 h 4201610"/>
                <a:gd name="connsiteX323" fmla="*/ 4191998 w 4201612"/>
                <a:gd name="connsiteY323" fmla="*/ 2302172 h 4201610"/>
                <a:gd name="connsiteX324" fmla="*/ 4191147 w 4201612"/>
                <a:gd name="connsiteY324" fmla="*/ 2308074 h 4201610"/>
                <a:gd name="connsiteX325" fmla="*/ 4190766 w 4201612"/>
                <a:gd name="connsiteY325" fmla="*/ 2315600 h 4201610"/>
                <a:gd name="connsiteX326" fmla="*/ 4177810 w 4201612"/>
                <a:gd name="connsiteY326" fmla="*/ 2400490 h 4201610"/>
                <a:gd name="connsiteX327" fmla="*/ 4163155 w 4201612"/>
                <a:gd name="connsiteY327" fmla="*/ 2502046 h 4201610"/>
                <a:gd name="connsiteX328" fmla="*/ 4160904 w 4201612"/>
                <a:gd name="connsiteY328" fmla="*/ 2511268 h 4201610"/>
                <a:gd name="connsiteX329" fmla="*/ 4158932 w 4201612"/>
                <a:gd name="connsiteY329" fmla="*/ 2524191 h 4201610"/>
                <a:gd name="connsiteX330" fmla="*/ 4135477 w 4201612"/>
                <a:gd name="connsiteY330" fmla="*/ 2615405 h 4201610"/>
                <a:gd name="connsiteX331" fmla="*/ 4115083 w 4201612"/>
                <a:gd name="connsiteY331" fmla="*/ 2698933 h 4201610"/>
                <a:gd name="connsiteX332" fmla="*/ 4110993 w 4201612"/>
                <a:gd name="connsiteY332" fmla="*/ 2710628 h 4201610"/>
                <a:gd name="connsiteX333" fmla="*/ 4107165 w 4201612"/>
                <a:gd name="connsiteY333" fmla="*/ 2725519 h 4201610"/>
                <a:gd name="connsiteX334" fmla="*/ 4076076 w 4201612"/>
                <a:gd name="connsiteY334" fmla="*/ 2810461 h 4201610"/>
                <a:gd name="connsiteX335" fmla="*/ 4076045 w 4201612"/>
                <a:gd name="connsiteY335" fmla="*/ 2810541 h 4201610"/>
                <a:gd name="connsiteX336" fmla="*/ 4047784 w 4201612"/>
                <a:gd name="connsiteY336" fmla="*/ 2891339 h 4201610"/>
                <a:gd name="connsiteX337" fmla="*/ 4041585 w 4201612"/>
                <a:gd name="connsiteY337" fmla="*/ 2904697 h 4201610"/>
                <a:gd name="connsiteX338" fmla="*/ 4036520 w 4201612"/>
                <a:gd name="connsiteY338" fmla="*/ 2918532 h 4201610"/>
                <a:gd name="connsiteX339" fmla="*/ 4036519 w 4201612"/>
                <a:gd name="connsiteY339" fmla="*/ 2918533 h 4201610"/>
                <a:gd name="connsiteX340" fmla="*/ 3999387 w 4201612"/>
                <a:gd name="connsiteY340" fmla="*/ 2995616 h 4201610"/>
                <a:gd name="connsiteX341" fmla="*/ 3961255 w 4201612"/>
                <a:gd name="connsiteY341" fmla="*/ 3077773 h 4201610"/>
                <a:gd name="connsiteX342" fmla="*/ 3953435 w 4201612"/>
                <a:gd name="connsiteY342" fmla="*/ 3091008 h 4201610"/>
                <a:gd name="connsiteX343" fmla="*/ 3952327 w 4201612"/>
                <a:gd name="connsiteY343" fmla="*/ 3093307 h 4201610"/>
                <a:gd name="connsiteX344" fmla="*/ 3948056 w 4201612"/>
                <a:gd name="connsiteY344" fmla="*/ 3102173 h 4201610"/>
                <a:gd name="connsiteX345" fmla="*/ 3912234 w 4201612"/>
                <a:gd name="connsiteY345" fmla="*/ 3161138 h 4201610"/>
                <a:gd name="connsiteX346" fmla="*/ 3903413 w 4201612"/>
                <a:gd name="connsiteY346" fmla="*/ 3175658 h 4201610"/>
                <a:gd name="connsiteX347" fmla="*/ 3855499 w 4201612"/>
                <a:gd name="connsiteY347" fmla="*/ 3256739 h 4201610"/>
                <a:gd name="connsiteX348" fmla="*/ 3850849 w 4201612"/>
                <a:gd name="connsiteY348" fmla="*/ 3263065 h 4201610"/>
                <a:gd name="connsiteX349" fmla="*/ 3847759 w 4201612"/>
                <a:gd name="connsiteY349" fmla="*/ 3267268 h 4201610"/>
                <a:gd name="connsiteX350" fmla="*/ 3842827 w 4201612"/>
                <a:gd name="connsiteY350" fmla="*/ 3275384 h 4201610"/>
                <a:gd name="connsiteX351" fmla="*/ 3781365 w 4201612"/>
                <a:gd name="connsiteY351" fmla="*/ 3357577 h 4201610"/>
                <a:gd name="connsiteX352" fmla="*/ 3730514 w 4201612"/>
                <a:gd name="connsiteY352" fmla="*/ 3426745 h 4201610"/>
                <a:gd name="connsiteX353" fmla="*/ 3727979 w 4201612"/>
                <a:gd name="connsiteY353" fmla="*/ 3429549 h 4201610"/>
                <a:gd name="connsiteX354" fmla="*/ 3725464 w 4201612"/>
                <a:gd name="connsiteY354" fmla="*/ 3432332 h 4201610"/>
                <a:gd name="connsiteX355" fmla="*/ 3721890 w 4201612"/>
                <a:gd name="connsiteY355" fmla="*/ 3437112 h 4201610"/>
                <a:gd name="connsiteX356" fmla="*/ 3721890 w 4201612"/>
                <a:gd name="connsiteY356" fmla="*/ 3437112 h 4201610"/>
                <a:gd name="connsiteX357" fmla="*/ 3586341 w 4201612"/>
                <a:gd name="connsiteY357" fmla="*/ 3586253 h 4201610"/>
                <a:gd name="connsiteX358" fmla="*/ 3586301 w 4201612"/>
                <a:gd name="connsiteY358" fmla="*/ 3586298 h 4201610"/>
                <a:gd name="connsiteX359" fmla="*/ 3586278 w 4201612"/>
                <a:gd name="connsiteY359" fmla="*/ 3586318 h 4201610"/>
                <a:gd name="connsiteX360" fmla="*/ 3437113 w 4201612"/>
                <a:gd name="connsiteY360" fmla="*/ 3721888 h 4201610"/>
                <a:gd name="connsiteX361" fmla="*/ 3432335 w 4201612"/>
                <a:gd name="connsiteY361" fmla="*/ 3725461 h 4201610"/>
                <a:gd name="connsiteX362" fmla="*/ 3427709 w 4201612"/>
                <a:gd name="connsiteY362" fmla="*/ 3729643 h 4201610"/>
                <a:gd name="connsiteX363" fmla="*/ 3426748 w 4201612"/>
                <a:gd name="connsiteY363" fmla="*/ 3730511 h 4201610"/>
                <a:gd name="connsiteX364" fmla="*/ 3426747 w 4201612"/>
                <a:gd name="connsiteY364" fmla="*/ 3730512 h 4201610"/>
                <a:gd name="connsiteX365" fmla="*/ 3357557 w 4201612"/>
                <a:gd name="connsiteY365" fmla="*/ 3781379 h 4201610"/>
                <a:gd name="connsiteX366" fmla="*/ 3348729 w 4201612"/>
                <a:gd name="connsiteY366" fmla="*/ 3787980 h 4201610"/>
                <a:gd name="connsiteX367" fmla="*/ 3275387 w 4201612"/>
                <a:gd name="connsiteY367" fmla="*/ 3842826 h 4201610"/>
                <a:gd name="connsiteX368" fmla="*/ 3267271 w 4201612"/>
                <a:gd name="connsiteY368" fmla="*/ 3847756 h 4201610"/>
                <a:gd name="connsiteX369" fmla="*/ 3256742 w 4201612"/>
                <a:gd name="connsiteY369" fmla="*/ 3855496 h 4201610"/>
                <a:gd name="connsiteX370" fmla="*/ 3175687 w 4201612"/>
                <a:gd name="connsiteY370" fmla="*/ 3903394 h 4201610"/>
                <a:gd name="connsiteX371" fmla="*/ 3102175 w 4201612"/>
                <a:gd name="connsiteY371" fmla="*/ 3948054 h 4201610"/>
                <a:gd name="connsiteX372" fmla="*/ 3091009 w 4201612"/>
                <a:gd name="connsiteY372" fmla="*/ 3953433 h 4201610"/>
                <a:gd name="connsiteX373" fmla="*/ 3077775 w 4201612"/>
                <a:gd name="connsiteY373" fmla="*/ 3961252 h 4201610"/>
                <a:gd name="connsiteX374" fmla="*/ 3052395 w 4201612"/>
                <a:gd name="connsiteY374" fmla="*/ 3973033 h 4201610"/>
                <a:gd name="connsiteX375" fmla="*/ 2995658 w 4201612"/>
                <a:gd name="connsiteY375" fmla="*/ 3999366 h 4201610"/>
                <a:gd name="connsiteX376" fmla="*/ 2918535 w 4201612"/>
                <a:gd name="connsiteY376" fmla="*/ 4036518 h 4201610"/>
                <a:gd name="connsiteX377" fmla="*/ 2904698 w 4201612"/>
                <a:gd name="connsiteY377" fmla="*/ 4041582 h 4201610"/>
                <a:gd name="connsiteX378" fmla="*/ 2900178 w 4201612"/>
                <a:gd name="connsiteY378" fmla="*/ 4043681 h 4201610"/>
                <a:gd name="connsiteX379" fmla="*/ 2891341 w 4201612"/>
                <a:gd name="connsiteY379" fmla="*/ 4047782 h 4201610"/>
                <a:gd name="connsiteX380" fmla="*/ 2810560 w 4201612"/>
                <a:gd name="connsiteY380" fmla="*/ 4076037 h 4201610"/>
                <a:gd name="connsiteX381" fmla="*/ 2725522 w 4201612"/>
                <a:gd name="connsiteY381" fmla="*/ 4107162 h 4201610"/>
                <a:gd name="connsiteX382" fmla="*/ 2710623 w 4201612"/>
                <a:gd name="connsiteY382" fmla="*/ 4110993 h 4201610"/>
                <a:gd name="connsiteX383" fmla="*/ 2709322 w 4201612"/>
                <a:gd name="connsiteY383" fmla="*/ 4111447 h 4201610"/>
                <a:gd name="connsiteX384" fmla="*/ 2698934 w 4201612"/>
                <a:gd name="connsiteY384" fmla="*/ 4115081 h 4201610"/>
                <a:gd name="connsiteX385" fmla="*/ 2615381 w 4201612"/>
                <a:gd name="connsiteY385" fmla="*/ 4135482 h 4201610"/>
                <a:gd name="connsiteX386" fmla="*/ 2524192 w 4201612"/>
                <a:gd name="connsiteY386" fmla="*/ 4158929 h 4201610"/>
                <a:gd name="connsiteX387" fmla="*/ 2511266 w 4201612"/>
                <a:gd name="connsiteY387" fmla="*/ 4160902 h 4201610"/>
                <a:gd name="connsiteX388" fmla="*/ 2502047 w 4201612"/>
                <a:gd name="connsiteY388" fmla="*/ 4163152 h 4201610"/>
                <a:gd name="connsiteX389" fmla="*/ 2400504 w 4201612"/>
                <a:gd name="connsiteY389" fmla="*/ 4177806 h 4201610"/>
                <a:gd name="connsiteX390" fmla="*/ 2315601 w 4201612"/>
                <a:gd name="connsiteY390" fmla="*/ 4190764 h 4201610"/>
                <a:gd name="connsiteX391" fmla="*/ 2308072 w 4201612"/>
                <a:gd name="connsiteY391" fmla="*/ 4191144 h 4201610"/>
                <a:gd name="connsiteX392" fmla="*/ 2302173 w 4201612"/>
                <a:gd name="connsiteY392" fmla="*/ 4191995 h 4201610"/>
                <a:gd name="connsiteX393" fmla="*/ 2100888 w 4201612"/>
                <a:gd name="connsiteY393" fmla="*/ 4201606 h 4201610"/>
                <a:gd name="connsiteX394" fmla="*/ 2100807 w 4201612"/>
                <a:gd name="connsiteY394" fmla="*/ 4201610 h 4201610"/>
                <a:gd name="connsiteX395" fmla="*/ 2100729 w 4201612"/>
                <a:gd name="connsiteY395" fmla="*/ 4201607 h 4201610"/>
                <a:gd name="connsiteX396" fmla="*/ 1899439 w 4201612"/>
                <a:gd name="connsiteY396" fmla="*/ 4191995 h 4201610"/>
                <a:gd name="connsiteX397" fmla="*/ 1893536 w 4201612"/>
                <a:gd name="connsiteY397" fmla="*/ 4191144 h 4201610"/>
                <a:gd name="connsiteX398" fmla="*/ 1886011 w 4201612"/>
                <a:gd name="connsiteY398" fmla="*/ 4190764 h 4201610"/>
                <a:gd name="connsiteX399" fmla="*/ 1801101 w 4201612"/>
                <a:gd name="connsiteY399" fmla="*/ 4177805 h 4201610"/>
                <a:gd name="connsiteX400" fmla="*/ 1699565 w 4201612"/>
                <a:gd name="connsiteY400" fmla="*/ 4163152 h 4201610"/>
                <a:gd name="connsiteX401" fmla="*/ 1690345 w 4201612"/>
                <a:gd name="connsiteY401" fmla="*/ 4160902 h 4201610"/>
                <a:gd name="connsiteX402" fmla="*/ 1677421 w 4201612"/>
                <a:gd name="connsiteY402" fmla="*/ 4158929 h 4201610"/>
                <a:gd name="connsiteX403" fmla="*/ 1586218 w 4201612"/>
                <a:gd name="connsiteY403" fmla="*/ 4135478 h 4201610"/>
                <a:gd name="connsiteX404" fmla="*/ 1502678 w 4201612"/>
                <a:gd name="connsiteY404" fmla="*/ 4115081 h 4201610"/>
                <a:gd name="connsiteX405" fmla="*/ 1490983 w 4201612"/>
                <a:gd name="connsiteY405" fmla="*/ 4110990 h 4201610"/>
                <a:gd name="connsiteX406" fmla="*/ 1476091 w 4201612"/>
                <a:gd name="connsiteY406" fmla="*/ 4107162 h 4201610"/>
                <a:gd name="connsiteX407" fmla="*/ 1391053 w 4201612"/>
                <a:gd name="connsiteY407" fmla="*/ 4076038 h 4201610"/>
                <a:gd name="connsiteX408" fmla="*/ 1310271 w 4201612"/>
                <a:gd name="connsiteY408" fmla="*/ 4047781 h 4201610"/>
                <a:gd name="connsiteX409" fmla="*/ 1296912 w 4201612"/>
                <a:gd name="connsiteY409" fmla="*/ 4041582 h 4201610"/>
                <a:gd name="connsiteX410" fmla="*/ 1283078 w 4201612"/>
                <a:gd name="connsiteY410" fmla="*/ 4036518 h 4201610"/>
                <a:gd name="connsiteX411" fmla="*/ 1205959 w 4201612"/>
                <a:gd name="connsiteY411" fmla="*/ 3999368 h 4201610"/>
                <a:gd name="connsiteX412" fmla="*/ 1123837 w 4201612"/>
                <a:gd name="connsiteY412" fmla="*/ 3961253 h 4201610"/>
                <a:gd name="connsiteX413" fmla="*/ 1110600 w 4201612"/>
                <a:gd name="connsiteY413" fmla="*/ 3953431 h 4201610"/>
                <a:gd name="connsiteX414" fmla="*/ 1099437 w 4201612"/>
                <a:gd name="connsiteY414" fmla="*/ 3948054 h 4201610"/>
                <a:gd name="connsiteX415" fmla="*/ 1025933 w 4201612"/>
                <a:gd name="connsiteY415" fmla="*/ 3903398 h 4201610"/>
                <a:gd name="connsiteX416" fmla="*/ 944871 w 4201612"/>
                <a:gd name="connsiteY416" fmla="*/ 3855497 h 4201610"/>
                <a:gd name="connsiteX417" fmla="*/ 934340 w 4201612"/>
                <a:gd name="connsiteY417" fmla="*/ 3847755 h 4201610"/>
                <a:gd name="connsiteX418" fmla="*/ 926226 w 4201612"/>
                <a:gd name="connsiteY418" fmla="*/ 3842826 h 4201610"/>
                <a:gd name="connsiteX419" fmla="*/ 844045 w 4201612"/>
                <a:gd name="connsiteY419" fmla="*/ 3781372 h 4201610"/>
                <a:gd name="connsiteX420" fmla="*/ 774865 w 4201612"/>
                <a:gd name="connsiteY420" fmla="*/ 3730512 h 4201610"/>
                <a:gd name="connsiteX421" fmla="*/ 769277 w 4201612"/>
                <a:gd name="connsiteY421" fmla="*/ 3725461 h 4201610"/>
                <a:gd name="connsiteX422" fmla="*/ 764499 w 4201612"/>
                <a:gd name="connsiteY422" fmla="*/ 3721889 h 4201610"/>
                <a:gd name="connsiteX423" fmla="*/ 615313 w 4201612"/>
                <a:gd name="connsiteY423" fmla="*/ 3586298 h 4201610"/>
                <a:gd name="connsiteX424" fmla="*/ 479722 w 4201612"/>
                <a:gd name="connsiteY424" fmla="*/ 3437112 h 4201610"/>
                <a:gd name="connsiteX425" fmla="*/ 476149 w 4201612"/>
                <a:gd name="connsiteY425" fmla="*/ 3432334 h 4201610"/>
                <a:gd name="connsiteX426" fmla="*/ 471098 w 4201612"/>
                <a:gd name="connsiteY426" fmla="*/ 3426745 h 4201610"/>
                <a:gd name="connsiteX427" fmla="*/ 420240 w 4201612"/>
                <a:gd name="connsiteY427" fmla="*/ 3357568 h 4201610"/>
                <a:gd name="connsiteX428" fmla="*/ 358785 w 4201612"/>
                <a:gd name="connsiteY428" fmla="*/ 3275385 h 4201610"/>
                <a:gd name="connsiteX429" fmla="*/ 353855 w 4201612"/>
                <a:gd name="connsiteY429" fmla="*/ 3267271 h 4201610"/>
                <a:gd name="connsiteX430" fmla="*/ 346113 w 4201612"/>
                <a:gd name="connsiteY430" fmla="*/ 3256740 h 4201610"/>
                <a:gd name="connsiteX431" fmla="*/ 298214 w 4201612"/>
                <a:gd name="connsiteY431" fmla="*/ 3175682 h 4201610"/>
                <a:gd name="connsiteX432" fmla="*/ 253556 w 4201612"/>
                <a:gd name="connsiteY432" fmla="*/ 3102173 h 4201610"/>
                <a:gd name="connsiteX433" fmla="*/ 248179 w 4201612"/>
                <a:gd name="connsiteY433" fmla="*/ 3091011 h 4201610"/>
                <a:gd name="connsiteX434" fmla="*/ 240357 w 4201612"/>
                <a:gd name="connsiteY434" fmla="*/ 3077774 h 4201610"/>
                <a:gd name="connsiteX435" fmla="*/ 202243 w 4201612"/>
                <a:gd name="connsiteY435" fmla="*/ 2995654 h 4201610"/>
                <a:gd name="connsiteX436" fmla="*/ 165092 w 4201612"/>
                <a:gd name="connsiteY436" fmla="*/ 2918533 h 4201610"/>
                <a:gd name="connsiteX437" fmla="*/ 160028 w 4201612"/>
                <a:gd name="connsiteY437" fmla="*/ 2904699 h 4201610"/>
                <a:gd name="connsiteX438" fmla="*/ 153829 w 4201612"/>
                <a:gd name="connsiteY438" fmla="*/ 2891340 h 4201610"/>
                <a:gd name="connsiteX439" fmla="*/ 125574 w 4201612"/>
                <a:gd name="connsiteY439" fmla="*/ 2810562 h 4201610"/>
                <a:gd name="connsiteX440" fmla="*/ 94449 w 4201612"/>
                <a:gd name="connsiteY440" fmla="*/ 2725520 h 4201610"/>
                <a:gd name="connsiteX441" fmla="*/ 90619 w 4201612"/>
                <a:gd name="connsiteY441" fmla="*/ 2710626 h 4201610"/>
                <a:gd name="connsiteX442" fmla="*/ 86529 w 4201612"/>
                <a:gd name="connsiteY442" fmla="*/ 2698933 h 4201610"/>
                <a:gd name="connsiteX443" fmla="*/ 66128 w 4201612"/>
                <a:gd name="connsiteY443" fmla="*/ 2615381 h 4201610"/>
                <a:gd name="connsiteX444" fmla="*/ 42681 w 4201612"/>
                <a:gd name="connsiteY444" fmla="*/ 2524191 h 4201610"/>
                <a:gd name="connsiteX445" fmla="*/ 40709 w 4201612"/>
                <a:gd name="connsiteY445" fmla="*/ 2511270 h 4201610"/>
                <a:gd name="connsiteX446" fmla="*/ 38458 w 4201612"/>
                <a:gd name="connsiteY446" fmla="*/ 2502047 h 4201610"/>
                <a:gd name="connsiteX447" fmla="*/ 23809 w 4201612"/>
                <a:gd name="connsiteY447" fmla="*/ 2400534 h 4201610"/>
                <a:gd name="connsiteX448" fmla="*/ 10846 w 4201612"/>
                <a:gd name="connsiteY448" fmla="*/ 2315600 h 4201610"/>
                <a:gd name="connsiteX449" fmla="*/ 10467 w 4201612"/>
                <a:gd name="connsiteY449" fmla="*/ 2308078 h 4201610"/>
                <a:gd name="connsiteX450" fmla="*/ 9615 w 4201612"/>
                <a:gd name="connsiteY450" fmla="*/ 2302172 h 4201610"/>
                <a:gd name="connsiteX451" fmla="*/ 4 w 4201612"/>
                <a:gd name="connsiteY451" fmla="*/ 2100868 h 4201610"/>
                <a:gd name="connsiteX452" fmla="*/ 0 w 4201612"/>
                <a:gd name="connsiteY452" fmla="*/ 2100805 h 4201610"/>
                <a:gd name="connsiteX453" fmla="*/ 4 w 4201612"/>
                <a:gd name="connsiteY453" fmla="*/ 2100740 h 4201610"/>
                <a:gd name="connsiteX454" fmla="*/ 9615 w 4201612"/>
                <a:gd name="connsiteY454" fmla="*/ 1899438 h 4201610"/>
                <a:gd name="connsiteX455" fmla="*/ 10466 w 4201612"/>
                <a:gd name="connsiteY455" fmla="*/ 1893535 h 4201610"/>
                <a:gd name="connsiteX456" fmla="*/ 10846 w 4201612"/>
                <a:gd name="connsiteY456" fmla="*/ 1886010 h 4201610"/>
                <a:gd name="connsiteX457" fmla="*/ 23805 w 4201612"/>
                <a:gd name="connsiteY457" fmla="*/ 1801103 h 4201610"/>
                <a:gd name="connsiteX458" fmla="*/ 38458 w 4201612"/>
                <a:gd name="connsiteY458" fmla="*/ 1699565 h 4201610"/>
                <a:gd name="connsiteX459" fmla="*/ 40437 w 4201612"/>
                <a:gd name="connsiteY459" fmla="*/ 1691460 h 4201610"/>
                <a:gd name="connsiteX460" fmla="*/ 40709 w 4201612"/>
                <a:gd name="connsiteY460" fmla="*/ 1690344 h 4201610"/>
                <a:gd name="connsiteX461" fmla="*/ 42681 w 4201612"/>
                <a:gd name="connsiteY461" fmla="*/ 1677420 h 4201610"/>
                <a:gd name="connsiteX462" fmla="*/ 66131 w 4201612"/>
                <a:gd name="connsiteY462" fmla="*/ 1586221 h 4201610"/>
                <a:gd name="connsiteX463" fmla="*/ 86529 w 4201612"/>
                <a:gd name="connsiteY463" fmla="*/ 1502677 h 4201610"/>
                <a:gd name="connsiteX464" fmla="*/ 90620 w 4201612"/>
                <a:gd name="connsiteY464" fmla="*/ 1490979 h 4201610"/>
                <a:gd name="connsiteX465" fmla="*/ 94449 w 4201612"/>
                <a:gd name="connsiteY465" fmla="*/ 1476090 h 4201610"/>
                <a:gd name="connsiteX466" fmla="*/ 125559 w 4201612"/>
                <a:gd name="connsiteY466" fmla="*/ 1391090 h 4201610"/>
                <a:gd name="connsiteX467" fmla="*/ 153828 w 4201612"/>
                <a:gd name="connsiteY467" fmla="*/ 1310270 h 4201610"/>
                <a:gd name="connsiteX468" fmla="*/ 155021 w 4201612"/>
                <a:gd name="connsiteY468" fmla="*/ 1307702 h 4201610"/>
                <a:gd name="connsiteX469" fmla="*/ 160029 w 4201612"/>
                <a:gd name="connsiteY469" fmla="*/ 1296910 h 4201610"/>
                <a:gd name="connsiteX470" fmla="*/ 165092 w 4201612"/>
                <a:gd name="connsiteY470" fmla="*/ 1283077 h 4201610"/>
                <a:gd name="connsiteX471" fmla="*/ 202241 w 4201612"/>
                <a:gd name="connsiteY471" fmla="*/ 1205959 h 4201610"/>
                <a:gd name="connsiteX472" fmla="*/ 229755 w 4201612"/>
                <a:gd name="connsiteY472" fmla="*/ 1146679 h 4201610"/>
                <a:gd name="connsiteX473" fmla="*/ 240358 w 4201612"/>
                <a:gd name="connsiteY473" fmla="*/ 1123837 h 4201610"/>
                <a:gd name="connsiteX474" fmla="*/ 248179 w 4201612"/>
                <a:gd name="connsiteY474" fmla="*/ 1110599 h 4201610"/>
                <a:gd name="connsiteX475" fmla="*/ 253557 w 4201612"/>
                <a:gd name="connsiteY475" fmla="*/ 1099438 h 4201610"/>
                <a:gd name="connsiteX476" fmla="*/ 298202 w 4201612"/>
                <a:gd name="connsiteY476" fmla="*/ 1025948 h 4201610"/>
                <a:gd name="connsiteX477" fmla="*/ 346114 w 4201612"/>
                <a:gd name="connsiteY477" fmla="*/ 944870 h 4201610"/>
                <a:gd name="connsiteX478" fmla="*/ 347911 w 4201612"/>
                <a:gd name="connsiteY478" fmla="*/ 942426 h 4201610"/>
                <a:gd name="connsiteX479" fmla="*/ 353857 w 4201612"/>
                <a:gd name="connsiteY479" fmla="*/ 934337 h 4201610"/>
                <a:gd name="connsiteX480" fmla="*/ 358785 w 4201612"/>
                <a:gd name="connsiteY480" fmla="*/ 926225 h 4201610"/>
                <a:gd name="connsiteX481" fmla="*/ 358786 w 4201612"/>
                <a:gd name="connsiteY481" fmla="*/ 926225 h 4201610"/>
                <a:gd name="connsiteX482" fmla="*/ 420208 w 4201612"/>
                <a:gd name="connsiteY482" fmla="*/ 844085 h 4201610"/>
                <a:gd name="connsiteX483" fmla="*/ 471098 w 4201612"/>
                <a:gd name="connsiteY483" fmla="*/ 774865 h 4201610"/>
                <a:gd name="connsiteX484" fmla="*/ 476150 w 4201612"/>
                <a:gd name="connsiteY484" fmla="*/ 769276 h 4201610"/>
                <a:gd name="connsiteX485" fmla="*/ 479723 w 4201612"/>
                <a:gd name="connsiteY485" fmla="*/ 764499 h 4201610"/>
                <a:gd name="connsiteX486" fmla="*/ 615271 w 4201612"/>
                <a:gd name="connsiteY486" fmla="*/ 615357 h 4201610"/>
                <a:gd name="connsiteX487" fmla="*/ 615313 w 4201612"/>
                <a:gd name="connsiteY487" fmla="*/ 615312 h 4201610"/>
                <a:gd name="connsiteX488" fmla="*/ 615313 w 4201612"/>
                <a:gd name="connsiteY488" fmla="*/ 615311 h 4201610"/>
                <a:gd name="connsiteX489" fmla="*/ 615325 w 4201612"/>
                <a:gd name="connsiteY489" fmla="*/ 615301 h 4201610"/>
                <a:gd name="connsiteX490" fmla="*/ 615369 w 4201612"/>
                <a:gd name="connsiteY490" fmla="*/ 615261 h 4201610"/>
                <a:gd name="connsiteX491" fmla="*/ 683620 w 4201612"/>
                <a:gd name="connsiteY491" fmla="*/ 553230 h 4201610"/>
                <a:gd name="connsiteX492" fmla="*/ 764499 w 4201612"/>
                <a:gd name="connsiteY492" fmla="*/ 479723 h 4201610"/>
                <a:gd name="connsiteX493" fmla="*/ 766830 w 4201612"/>
                <a:gd name="connsiteY493" fmla="*/ 477980 h 4201610"/>
                <a:gd name="connsiteX494" fmla="*/ 769276 w 4201612"/>
                <a:gd name="connsiteY494" fmla="*/ 476151 h 4201610"/>
                <a:gd name="connsiteX495" fmla="*/ 774865 w 4201612"/>
                <a:gd name="connsiteY495" fmla="*/ 471098 h 4201610"/>
                <a:gd name="connsiteX496" fmla="*/ 798649 w 4201612"/>
                <a:gd name="connsiteY496" fmla="*/ 453613 h 4201610"/>
                <a:gd name="connsiteX497" fmla="*/ 844061 w 4201612"/>
                <a:gd name="connsiteY497" fmla="*/ 420226 h 4201610"/>
                <a:gd name="connsiteX498" fmla="*/ 926227 w 4201612"/>
                <a:gd name="connsiteY498" fmla="*/ 358785 h 4201610"/>
                <a:gd name="connsiteX499" fmla="*/ 934337 w 4201612"/>
                <a:gd name="connsiteY499" fmla="*/ 353858 h 4201610"/>
                <a:gd name="connsiteX500" fmla="*/ 944871 w 4201612"/>
                <a:gd name="connsiteY500" fmla="*/ 346113 h 4201610"/>
                <a:gd name="connsiteX501" fmla="*/ 1004213 w 4201612"/>
                <a:gd name="connsiteY501" fmla="*/ 311046 h 4201610"/>
                <a:gd name="connsiteX502" fmla="*/ 1025934 w 4201612"/>
                <a:gd name="connsiteY502" fmla="*/ 298211 h 4201610"/>
                <a:gd name="connsiteX503" fmla="*/ 1082915 w 4201612"/>
                <a:gd name="connsiteY503" fmla="*/ 263595 h 4201610"/>
                <a:gd name="connsiteX504" fmla="*/ 1099437 w 4201612"/>
                <a:gd name="connsiteY504" fmla="*/ 253557 h 4201610"/>
                <a:gd name="connsiteX505" fmla="*/ 1110597 w 4201612"/>
                <a:gd name="connsiteY505" fmla="*/ 248180 h 4201610"/>
                <a:gd name="connsiteX506" fmla="*/ 1123838 w 4201612"/>
                <a:gd name="connsiteY506" fmla="*/ 240357 h 4201610"/>
                <a:gd name="connsiteX507" fmla="*/ 1205960 w 4201612"/>
                <a:gd name="connsiteY507" fmla="*/ 202241 h 4201610"/>
                <a:gd name="connsiteX508" fmla="*/ 1283079 w 4201612"/>
                <a:gd name="connsiteY508" fmla="*/ 165092 h 4201610"/>
                <a:gd name="connsiteX509" fmla="*/ 1296910 w 4201612"/>
                <a:gd name="connsiteY509" fmla="*/ 160029 h 4201610"/>
                <a:gd name="connsiteX510" fmla="*/ 1310272 w 4201612"/>
                <a:gd name="connsiteY510" fmla="*/ 153828 h 4201610"/>
                <a:gd name="connsiteX511" fmla="*/ 1391069 w 4201612"/>
                <a:gd name="connsiteY511" fmla="*/ 125567 h 4201610"/>
                <a:gd name="connsiteX512" fmla="*/ 1476092 w 4201612"/>
                <a:gd name="connsiteY512" fmla="*/ 94448 h 4201610"/>
                <a:gd name="connsiteX513" fmla="*/ 1490980 w 4201612"/>
                <a:gd name="connsiteY513" fmla="*/ 90620 h 4201610"/>
                <a:gd name="connsiteX514" fmla="*/ 1502678 w 4201612"/>
                <a:gd name="connsiteY514" fmla="*/ 86529 h 4201610"/>
                <a:gd name="connsiteX515" fmla="*/ 1586243 w 4201612"/>
                <a:gd name="connsiteY515" fmla="*/ 66126 h 4201610"/>
                <a:gd name="connsiteX516" fmla="*/ 1677421 w 4201612"/>
                <a:gd name="connsiteY516" fmla="*/ 42681 h 4201610"/>
                <a:gd name="connsiteX517" fmla="*/ 1690342 w 4201612"/>
                <a:gd name="connsiteY517" fmla="*/ 40709 h 4201610"/>
                <a:gd name="connsiteX518" fmla="*/ 1699566 w 4201612"/>
                <a:gd name="connsiteY518" fmla="*/ 38457 h 4201610"/>
                <a:gd name="connsiteX519" fmla="*/ 1801142 w 4201612"/>
                <a:gd name="connsiteY519" fmla="*/ 23799 h 4201610"/>
                <a:gd name="connsiteX520" fmla="*/ 1886011 w 4201612"/>
                <a:gd name="connsiteY520" fmla="*/ 10846 h 4201610"/>
                <a:gd name="connsiteX521" fmla="*/ 1893534 w 4201612"/>
                <a:gd name="connsiteY521" fmla="*/ 10466 h 4201610"/>
                <a:gd name="connsiteX522" fmla="*/ 1899439 w 4201612"/>
                <a:gd name="connsiteY522" fmla="*/ 9614 h 4201610"/>
                <a:gd name="connsiteX523" fmla="*/ 2100762 w 4201612"/>
                <a:gd name="connsiteY523" fmla="*/ 2 h 420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4201612" h="4201610">
                  <a:moveTo>
                    <a:pt x="1686847" y="2697327"/>
                  </a:moveTo>
                  <a:lnTo>
                    <a:pt x="894100" y="3490074"/>
                  </a:lnTo>
                  <a:lnTo>
                    <a:pt x="926242" y="3517402"/>
                  </a:lnTo>
                  <a:lnTo>
                    <a:pt x="937395" y="3526480"/>
                  </a:lnTo>
                  <a:lnTo>
                    <a:pt x="987700" y="3566100"/>
                  </a:lnTo>
                  <a:lnTo>
                    <a:pt x="1022863" y="3592332"/>
                  </a:lnTo>
                  <a:lnTo>
                    <a:pt x="1062328" y="3620095"/>
                  </a:lnTo>
                  <a:lnTo>
                    <a:pt x="1084065" y="3634685"/>
                  </a:lnTo>
                  <a:lnTo>
                    <a:pt x="1132498" y="3665787"/>
                  </a:lnTo>
                  <a:lnTo>
                    <a:pt x="1164380" y="3685133"/>
                  </a:lnTo>
                  <a:lnTo>
                    <a:pt x="1206305" y="3709195"/>
                  </a:lnTo>
                  <a:lnTo>
                    <a:pt x="1237402" y="3726119"/>
                  </a:lnTo>
                  <a:lnTo>
                    <a:pt x="1281837" y="3748986"/>
                  </a:lnTo>
                  <a:lnTo>
                    <a:pt x="1316775" y="3765897"/>
                  </a:lnTo>
                  <a:lnTo>
                    <a:pt x="1357116" y="3784314"/>
                  </a:lnTo>
                  <a:lnTo>
                    <a:pt x="1396477" y="3801177"/>
                  </a:lnTo>
                  <a:lnTo>
                    <a:pt x="1436256" y="3817094"/>
                  </a:lnTo>
                  <a:lnTo>
                    <a:pt x="1477821" y="3832603"/>
                  </a:lnTo>
                  <a:lnTo>
                    <a:pt x="1514465" y="3845345"/>
                  </a:lnTo>
                  <a:lnTo>
                    <a:pt x="1562034" y="3860588"/>
                  </a:lnTo>
                  <a:lnTo>
                    <a:pt x="1596011" y="3870616"/>
                  </a:lnTo>
                  <a:lnTo>
                    <a:pt x="1642686" y="3883252"/>
                  </a:lnTo>
                  <a:lnTo>
                    <a:pt x="1678896" y="3892112"/>
                  </a:lnTo>
                  <a:lnTo>
                    <a:pt x="1735101" y="3904361"/>
                  </a:lnTo>
                  <a:lnTo>
                    <a:pt x="1760825" y="3909421"/>
                  </a:lnTo>
                  <a:lnTo>
                    <a:pt x="1808364" y="3917696"/>
                  </a:lnTo>
                  <a:lnTo>
                    <a:pt x="1851786" y="3924011"/>
                  </a:lnTo>
                  <a:lnTo>
                    <a:pt x="1915299" y="3931559"/>
                  </a:lnTo>
                  <a:lnTo>
                    <a:pt x="1929677" y="3933033"/>
                  </a:lnTo>
                  <a:lnTo>
                    <a:pt x="1971714" y="3936436"/>
                  </a:lnTo>
                  <a:lnTo>
                    <a:pt x="1971714" y="2813283"/>
                  </a:lnTo>
                  <a:lnTo>
                    <a:pt x="1950249" y="2810007"/>
                  </a:lnTo>
                  <a:cubicBezTo>
                    <a:pt x="1856000" y="2790721"/>
                    <a:pt x="1768422" y="2753119"/>
                    <a:pt x="1691398" y="2701082"/>
                  </a:cubicBezTo>
                  <a:close/>
                  <a:moveTo>
                    <a:pt x="2510549" y="2693110"/>
                  </a:moveTo>
                  <a:lnTo>
                    <a:pt x="2500887" y="2701082"/>
                  </a:lnTo>
                  <a:cubicBezTo>
                    <a:pt x="2423862" y="2753119"/>
                    <a:pt x="2336285" y="2790721"/>
                    <a:pt x="2242035" y="2810007"/>
                  </a:cubicBezTo>
                  <a:lnTo>
                    <a:pt x="2229897" y="2811859"/>
                  </a:lnTo>
                  <a:lnTo>
                    <a:pt x="2229898" y="3936437"/>
                  </a:lnTo>
                  <a:lnTo>
                    <a:pt x="2271885" y="3933038"/>
                  </a:lnTo>
                  <a:lnTo>
                    <a:pt x="2286302" y="3931559"/>
                  </a:lnTo>
                  <a:lnTo>
                    <a:pt x="2349874" y="3924005"/>
                  </a:lnTo>
                  <a:lnTo>
                    <a:pt x="2393252" y="3917695"/>
                  </a:lnTo>
                  <a:lnTo>
                    <a:pt x="2440726" y="3909432"/>
                  </a:lnTo>
                  <a:lnTo>
                    <a:pt x="2466509" y="3904361"/>
                  </a:lnTo>
                  <a:lnTo>
                    <a:pt x="2522746" y="3892105"/>
                  </a:lnTo>
                  <a:lnTo>
                    <a:pt x="2558946" y="3883247"/>
                  </a:lnTo>
                  <a:lnTo>
                    <a:pt x="2605536" y="3870634"/>
                  </a:lnTo>
                  <a:lnTo>
                    <a:pt x="2639579" y="3860588"/>
                  </a:lnTo>
                  <a:lnTo>
                    <a:pt x="2687169" y="3845337"/>
                  </a:lnTo>
                  <a:lnTo>
                    <a:pt x="2723816" y="3832595"/>
                  </a:lnTo>
                  <a:lnTo>
                    <a:pt x="2765313" y="3817112"/>
                  </a:lnTo>
                  <a:lnTo>
                    <a:pt x="2805137" y="3801176"/>
                  </a:lnTo>
                  <a:lnTo>
                    <a:pt x="2844530" y="3784299"/>
                  </a:lnTo>
                  <a:lnTo>
                    <a:pt x="2884856" y="3765889"/>
                  </a:lnTo>
                  <a:lnTo>
                    <a:pt x="2919737" y="3749007"/>
                  </a:lnTo>
                  <a:lnTo>
                    <a:pt x="2964216" y="3726116"/>
                  </a:lnTo>
                  <a:lnTo>
                    <a:pt x="2995323" y="3709187"/>
                  </a:lnTo>
                  <a:lnTo>
                    <a:pt x="3037241" y="3685128"/>
                  </a:lnTo>
                  <a:lnTo>
                    <a:pt x="3069082" y="3665807"/>
                  </a:lnTo>
                  <a:lnTo>
                    <a:pt x="3117548" y="3634685"/>
                  </a:lnTo>
                  <a:lnTo>
                    <a:pt x="3139321" y="3620069"/>
                  </a:lnTo>
                  <a:lnTo>
                    <a:pt x="3178737" y="3592342"/>
                  </a:lnTo>
                  <a:lnTo>
                    <a:pt x="3213898" y="3566110"/>
                  </a:lnTo>
                  <a:lnTo>
                    <a:pt x="3264211" y="3526484"/>
                  </a:lnTo>
                  <a:lnTo>
                    <a:pt x="3275407" y="3517371"/>
                  </a:lnTo>
                  <a:lnTo>
                    <a:pt x="3307513" y="3490074"/>
                  </a:lnTo>
                  <a:close/>
                  <a:moveTo>
                    <a:pt x="2807908" y="2229896"/>
                  </a:moveTo>
                  <a:lnTo>
                    <a:pt x="2805344" y="2246698"/>
                  </a:lnTo>
                  <a:cubicBezTo>
                    <a:pt x="2786058" y="2340948"/>
                    <a:pt x="2748456" y="2428525"/>
                    <a:pt x="2696419" y="2505550"/>
                  </a:cubicBezTo>
                  <a:lnTo>
                    <a:pt x="2692665" y="2510100"/>
                  </a:lnTo>
                  <a:lnTo>
                    <a:pt x="3490076" y="3307511"/>
                  </a:lnTo>
                  <a:lnTo>
                    <a:pt x="3517380" y="3275397"/>
                  </a:lnTo>
                  <a:lnTo>
                    <a:pt x="3526488" y="3264208"/>
                  </a:lnTo>
                  <a:lnTo>
                    <a:pt x="3566115" y="3213891"/>
                  </a:lnTo>
                  <a:lnTo>
                    <a:pt x="3592332" y="3178752"/>
                  </a:lnTo>
                  <a:lnTo>
                    <a:pt x="3620092" y="3139290"/>
                  </a:lnTo>
                  <a:lnTo>
                    <a:pt x="3634680" y="3117557"/>
                  </a:lnTo>
                  <a:lnTo>
                    <a:pt x="3665796" y="3069101"/>
                  </a:lnTo>
                  <a:lnTo>
                    <a:pt x="3685142" y="3037220"/>
                  </a:lnTo>
                  <a:lnTo>
                    <a:pt x="3709179" y="2995339"/>
                  </a:lnTo>
                  <a:lnTo>
                    <a:pt x="3726126" y="2964202"/>
                  </a:lnTo>
                  <a:lnTo>
                    <a:pt x="3748994" y="2919765"/>
                  </a:lnTo>
                  <a:lnTo>
                    <a:pt x="3765905" y="2884826"/>
                  </a:lnTo>
                  <a:lnTo>
                    <a:pt x="3784298" y="2844537"/>
                  </a:lnTo>
                  <a:lnTo>
                    <a:pt x="3801187" y="2805115"/>
                  </a:lnTo>
                  <a:lnTo>
                    <a:pt x="3817099" y="2765350"/>
                  </a:lnTo>
                  <a:lnTo>
                    <a:pt x="3832609" y="2723780"/>
                  </a:lnTo>
                  <a:lnTo>
                    <a:pt x="3845336" y="2687176"/>
                  </a:lnTo>
                  <a:lnTo>
                    <a:pt x="3860598" y="2639555"/>
                  </a:lnTo>
                  <a:lnTo>
                    <a:pt x="3870620" y="2605597"/>
                  </a:lnTo>
                  <a:lnTo>
                    <a:pt x="3883255" y="2558923"/>
                  </a:lnTo>
                  <a:lnTo>
                    <a:pt x="3892109" y="2522738"/>
                  </a:lnTo>
                  <a:lnTo>
                    <a:pt x="3904365" y="2466492"/>
                  </a:lnTo>
                  <a:lnTo>
                    <a:pt x="3909428" y="2440761"/>
                  </a:lnTo>
                  <a:lnTo>
                    <a:pt x="3917698" y="2393253"/>
                  </a:lnTo>
                  <a:lnTo>
                    <a:pt x="3924009" y="2349858"/>
                  </a:lnTo>
                  <a:lnTo>
                    <a:pt x="3931566" y="2286263"/>
                  </a:lnTo>
                  <a:lnTo>
                    <a:pt x="3933034" y="2271940"/>
                  </a:lnTo>
                  <a:lnTo>
                    <a:pt x="3936438" y="2229896"/>
                  </a:lnTo>
                  <a:close/>
                  <a:moveTo>
                    <a:pt x="265174" y="2229896"/>
                  </a:moveTo>
                  <a:lnTo>
                    <a:pt x="268578" y="2271947"/>
                  </a:lnTo>
                  <a:lnTo>
                    <a:pt x="270039" y="2286191"/>
                  </a:lnTo>
                  <a:lnTo>
                    <a:pt x="277610" y="2349905"/>
                  </a:lnTo>
                  <a:lnTo>
                    <a:pt x="283909" y="2393215"/>
                  </a:lnTo>
                  <a:lnTo>
                    <a:pt x="292192" y="2440799"/>
                  </a:lnTo>
                  <a:lnTo>
                    <a:pt x="297234" y="2466432"/>
                  </a:lnTo>
                  <a:lnTo>
                    <a:pt x="309517" y="2522801"/>
                  </a:lnTo>
                  <a:lnTo>
                    <a:pt x="318349" y="2558890"/>
                  </a:lnTo>
                  <a:lnTo>
                    <a:pt x="330997" y="2605612"/>
                  </a:lnTo>
                  <a:lnTo>
                    <a:pt x="341000" y="2639506"/>
                  </a:lnTo>
                  <a:lnTo>
                    <a:pt x="356293" y="2687227"/>
                  </a:lnTo>
                  <a:lnTo>
                    <a:pt x="368994" y="2723756"/>
                  </a:lnTo>
                  <a:lnTo>
                    <a:pt x="384523" y="2765373"/>
                  </a:lnTo>
                  <a:lnTo>
                    <a:pt x="400412" y="2805080"/>
                  </a:lnTo>
                  <a:lnTo>
                    <a:pt x="417328" y="2844566"/>
                  </a:lnTo>
                  <a:lnTo>
                    <a:pt x="435698" y="2884804"/>
                  </a:lnTo>
                  <a:lnTo>
                    <a:pt x="452631" y="2919787"/>
                  </a:lnTo>
                  <a:lnTo>
                    <a:pt x="475462" y="2964153"/>
                  </a:lnTo>
                  <a:lnTo>
                    <a:pt x="492457" y="2995380"/>
                  </a:lnTo>
                  <a:lnTo>
                    <a:pt x="516459" y="3037201"/>
                  </a:lnTo>
                  <a:lnTo>
                    <a:pt x="535830" y="3069124"/>
                  </a:lnTo>
                  <a:lnTo>
                    <a:pt x="566883" y="3117482"/>
                  </a:lnTo>
                  <a:lnTo>
                    <a:pt x="581566" y="3139356"/>
                  </a:lnTo>
                  <a:lnTo>
                    <a:pt x="609258" y="3178720"/>
                  </a:lnTo>
                  <a:lnTo>
                    <a:pt x="635527" y="3213930"/>
                  </a:lnTo>
                  <a:lnTo>
                    <a:pt x="675066" y="3264134"/>
                  </a:lnTo>
                  <a:lnTo>
                    <a:pt x="684264" y="3275435"/>
                  </a:lnTo>
                  <a:lnTo>
                    <a:pt x="711536" y="3307511"/>
                  </a:lnTo>
                  <a:lnTo>
                    <a:pt x="1503837" y="2515211"/>
                  </a:lnTo>
                  <a:lnTo>
                    <a:pt x="1495866" y="2505550"/>
                  </a:lnTo>
                  <a:cubicBezTo>
                    <a:pt x="1443829" y="2428525"/>
                    <a:pt x="1406227" y="2340948"/>
                    <a:pt x="1386941" y="2246698"/>
                  </a:cubicBezTo>
                  <a:lnTo>
                    <a:pt x="1384376" y="2229896"/>
                  </a:lnTo>
                  <a:close/>
                  <a:moveTo>
                    <a:pt x="3490076" y="894099"/>
                  </a:moveTo>
                  <a:lnTo>
                    <a:pt x="2692664" y="1691510"/>
                  </a:lnTo>
                  <a:lnTo>
                    <a:pt x="2696419" y="1696061"/>
                  </a:lnTo>
                  <a:cubicBezTo>
                    <a:pt x="2748456" y="1773085"/>
                    <a:pt x="2786058" y="1860663"/>
                    <a:pt x="2805344" y="1954912"/>
                  </a:cubicBezTo>
                  <a:lnTo>
                    <a:pt x="2807908" y="1971713"/>
                  </a:lnTo>
                  <a:lnTo>
                    <a:pt x="3936439" y="1971713"/>
                  </a:lnTo>
                  <a:lnTo>
                    <a:pt x="3933041" y="1929736"/>
                  </a:lnTo>
                  <a:lnTo>
                    <a:pt x="3931560" y="1915290"/>
                  </a:lnTo>
                  <a:lnTo>
                    <a:pt x="3924010" y="1851758"/>
                  </a:lnTo>
                  <a:lnTo>
                    <a:pt x="3917694" y="1808337"/>
                  </a:lnTo>
                  <a:lnTo>
                    <a:pt x="3909434" y="1760885"/>
                  </a:lnTo>
                  <a:lnTo>
                    <a:pt x="3904360" y="1735087"/>
                  </a:lnTo>
                  <a:lnTo>
                    <a:pt x="3892110" y="1678878"/>
                  </a:lnTo>
                  <a:lnTo>
                    <a:pt x="3883245" y="1642649"/>
                  </a:lnTo>
                  <a:lnTo>
                    <a:pt x="3870640" y="1596085"/>
                  </a:lnTo>
                  <a:lnTo>
                    <a:pt x="3860584" y="1562012"/>
                  </a:lnTo>
                  <a:lnTo>
                    <a:pt x="3845343" y="1514452"/>
                  </a:lnTo>
                  <a:lnTo>
                    <a:pt x="3832590" y="1477776"/>
                  </a:lnTo>
                  <a:lnTo>
                    <a:pt x="3817123" y="1436321"/>
                  </a:lnTo>
                  <a:lnTo>
                    <a:pt x="3801169" y="1396455"/>
                  </a:lnTo>
                  <a:lnTo>
                    <a:pt x="3784315" y="1357113"/>
                  </a:lnTo>
                  <a:lnTo>
                    <a:pt x="3765878" y="1316728"/>
                  </a:lnTo>
                  <a:lnTo>
                    <a:pt x="3749024" y="1281907"/>
                  </a:lnTo>
                  <a:lnTo>
                    <a:pt x="3726105" y="1237369"/>
                  </a:lnTo>
                  <a:lnTo>
                    <a:pt x="3709196" y="1206303"/>
                  </a:lnTo>
                  <a:lnTo>
                    <a:pt x="3685111" y="1164336"/>
                  </a:lnTo>
                  <a:lnTo>
                    <a:pt x="3665831" y="1132565"/>
                  </a:lnTo>
                  <a:lnTo>
                    <a:pt x="3634661" y="1084025"/>
                  </a:lnTo>
                  <a:lnTo>
                    <a:pt x="3620101" y="1062333"/>
                  </a:lnTo>
                  <a:lnTo>
                    <a:pt x="3592312" y="1022829"/>
                  </a:lnTo>
                  <a:lnTo>
                    <a:pt x="3566147" y="987760"/>
                  </a:lnTo>
                  <a:lnTo>
                    <a:pt x="3526446" y="937350"/>
                  </a:lnTo>
                  <a:lnTo>
                    <a:pt x="3517407" y="926245"/>
                  </a:lnTo>
                  <a:close/>
                  <a:moveTo>
                    <a:pt x="711537" y="894098"/>
                  </a:moveTo>
                  <a:lnTo>
                    <a:pt x="684222" y="926227"/>
                  </a:lnTo>
                  <a:lnTo>
                    <a:pt x="675142" y="937382"/>
                  </a:lnTo>
                  <a:lnTo>
                    <a:pt x="635498" y="987717"/>
                  </a:lnTo>
                  <a:lnTo>
                    <a:pt x="609271" y="1022871"/>
                  </a:lnTo>
                  <a:lnTo>
                    <a:pt x="581533" y="1062301"/>
                  </a:lnTo>
                  <a:lnTo>
                    <a:pt x="566934" y="1084052"/>
                  </a:lnTo>
                  <a:lnTo>
                    <a:pt x="535794" y="1132545"/>
                  </a:lnTo>
                  <a:lnTo>
                    <a:pt x="516487" y="1164363"/>
                  </a:lnTo>
                  <a:lnTo>
                    <a:pt x="492424" y="1206289"/>
                  </a:lnTo>
                  <a:lnTo>
                    <a:pt x="475505" y="1237376"/>
                  </a:lnTo>
                  <a:lnTo>
                    <a:pt x="452597" y="1281891"/>
                  </a:lnTo>
                  <a:lnTo>
                    <a:pt x="435721" y="1316757"/>
                  </a:lnTo>
                  <a:lnTo>
                    <a:pt x="417308" y="1357088"/>
                  </a:lnTo>
                  <a:lnTo>
                    <a:pt x="400442" y="1396459"/>
                  </a:lnTo>
                  <a:lnTo>
                    <a:pt x="384492" y="1436319"/>
                  </a:lnTo>
                  <a:lnTo>
                    <a:pt x="369015" y="1477796"/>
                  </a:lnTo>
                  <a:lnTo>
                    <a:pt x="356277" y="1514432"/>
                  </a:lnTo>
                  <a:lnTo>
                    <a:pt x="341028" y="1562018"/>
                  </a:lnTo>
                  <a:lnTo>
                    <a:pt x="330974" y="1596081"/>
                  </a:lnTo>
                  <a:lnTo>
                    <a:pt x="318361" y="1642672"/>
                  </a:lnTo>
                  <a:lnTo>
                    <a:pt x="309510" y="1678845"/>
                  </a:lnTo>
                  <a:lnTo>
                    <a:pt x="297253" y="1735089"/>
                  </a:lnTo>
                  <a:lnTo>
                    <a:pt x="292176" y="1760898"/>
                  </a:lnTo>
                  <a:lnTo>
                    <a:pt x="283916" y="1808348"/>
                  </a:lnTo>
                  <a:lnTo>
                    <a:pt x="277605" y="1851736"/>
                  </a:lnTo>
                  <a:lnTo>
                    <a:pt x="270052" y="1915305"/>
                  </a:lnTo>
                  <a:lnTo>
                    <a:pt x="268570" y="1929752"/>
                  </a:lnTo>
                  <a:lnTo>
                    <a:pt x="265173" y="1971712"/>
                  </a:lnTo>
                  <a:lnTo>
                    <a:pt x="1384377" y="1971713"/>
                  </a:lnTo>
                  <a:lnTo>
                    <a:pt x="1386941" y="1954912"/>
                  </a:lnTo>
                  <a:cubicBezTo>
                    <a:pt x="1406227" y="1860663"/>
                    <a:pt x="1443829" y="1773085"/>
                    <a:pt x="1495866" y="1696061"/>
                  </a:cubicBezTo>
                  <a:lnTo>
                    <a:pt x="1503838" y="1686399"/>
                  </a:lnTo>
                  <a:close/>
                  <a:moveTo>
                    <a:pt x="2229898" y="265173"/>
                  </a:moveTo>
                  <a:lnTo>
                    <a:pt x="2229898" y="1389751"/>
                  </a:lnTo>
                  <a:lnTo>
                    <a:pt x="2242035" y="1391604"/>
                  </a:lnTo>
                  <a:cubicBezTo>
                    <a:pt x="2336285" y="1410890"/>
                    <a:pt x="2423862" y="1448492"/>
                    <a:pt x="2500887" y="1500529"/>
                  </a:cubicBezTo>
                  <a:lnTo>
                    <a:pt x="2510548" y="1508500"/>
                  </a:lnTo>
                  <a:lnTo>
                    <a:pt x="3307513" y="711536"/>
                  </a:lnTo>
                  <a:lnTo>
                    <a:pt x="3275440" y="684266"/>
                  </a:lnTo>
                  <a:lnTo>
                    <a:pt x="3264212" y="675127"/>
                  </a:lnTo>
                  <a:lnTo>
                    <a:pt x="3213851" y="635464"/>
                  </a:lnTo>
                  <a:lnTo>
                    <a:pt x="3178757" y="609281"/>
                  </a:lnTo>
                  <a:lnTo>
                    <a:pt x="3139354" y="581562"/>
                  </a:lnTo>
                  <a:lnTo>
                    <a:pt x="3117545" y="566924"/>
                  </a:lnTo>
                  <a:lnTo>
                    <a:pt x="3069039" y="535775"/>
                  </a:lnTo>
                  <a:lnTo>
                    <a:pt x="3037246" y="516484"/>
                  </a:lnTo>
                  <a:lnTo>
                    <a:pt x="2995381" y="492456"/>
                  </a:lnTo>
                  <a:lnTo>
                    <a:pt x="2964207" y="475490"/>
                  </a:lnTo>
                  <a:lnTo>
                    <a:pt x="2919697" y="452584"/>
                  </a:lnTo>
                  <a:lnTo>
                    <a:pt x="2884851" y="435718"/>
                  </a:lnTo>
                  <a:lnTo>
                    <a:pt x="2844571" y="417328"/>
                  </a:lnTo>
                  <a:lnTo>
                    <a:pt x="2805126" y="400431"/>
                  </a:lnTo>
                  <a:lnTo>
                    <a:pt x="2765275" y="384483"/>
                  </a:lnTo>
                  <a:lnTo>
                    <a:pt x="2723813" y="369012"/>
                  </a:lnTo>
                  <a:lnTo>
                    <a:pt x="2687222" y="356290"/>
                  </a:lnTo>
                  <a:lnTo>
                    <a:pt x="2639558" y="341015"/>
                  </a:lnTo>
                  <a:lnTo>
                    <a:pt x="2605525" y="330972"/>
                  </a:lnTo>
                  <a:lnTo>
                    <a:pt x="2558935" y="318359"/>
                  </a:lnTo>
                  <a:lnTo>
                    <a:pt x="2522795" y="309516"/>
                  </a:lnTo>
                  <a:lnTo>
                    <a:pt x="2466481" y="297244"/>
                  </a:lnTo>
                  <a:lnTo>
                    <a:pt x="2440712" y="292175"/>
                  </a:lnTo>
                  <a:lnTo>
                    <a:pt x="2393255" y="283914"/>
                  </a:lnTo>
                  <a:lnTo>
                    <a:pt x="2349905" y="277609"/>
                  </a:lnTo>
                  <a:lnTo>
                    <a:pt x="2286278" y="270048"/>
                  </a:lnTo>
                  <a:lnTo>
                    <a:pt x="2271855" y="268570"/>
                  </a:lnTo>
                  <a:close/>
                  <a:moveTo>
                    <a:pt x="1971714" y="265173"/>
                  </a:moveTo>
                  <a:lnTo>
                    <a:pt x="1929672" y="268577"/>
                  </a:lnTo>
                  <a:lnTo>
                    <a:pt x="1915402" y="270041"/>
                  </a:lnTo>
                  <a:lnTo>
                    <a:pt x="1851701" y="277610"/>
                  </a:lnTo>
                  <a:lnTo>
                    <a:pt x="1808388" y="283910"/>
                  </a:lnTo>
                  <a:lnTo>
                    <a:pt x="1760821" y="292189"/>
                  </a:lnTo>
                  <a:lnTo>
                    <a:pt x="1735169" y="297236"/>
                  </a:lnTo>
                  <a:lnTo>
                    <a:pt x="1678833" y="309513"/>
                  </a:lnTo>
                  <a:lnTo>
                    <a:pt x="1642718" y="318350"/>
                  </a:lnTo>
                  <a:lnTo>
                    <a:pt x="1595999" y="330997"/>
                  </a:lnTo>
                  <a:lnTo>
                    <a:pt x="1562087" y="341005"/>
                  </a:lnTo>
                  <a:lnTo>
                    <a:pt x="1514400" y="356288"/>
                  </a:lnTo>
                  <a:lnTo>
                    <a:pt x="1477840" y="368999"/>
                  </a:lnTo>
                  <a:lnTo>
                    <a:pt x="1436245" y="384520"/>
                  </a:lnTo>
                  <a:lnTo>
                    <a:pt x="1396524" y="400413"/>
                  </a:lnTo>
                  <a:lnTo>
                    <a:pt x="1357063" y="417319"/>
                  </a:lnTo>
                  <a:lnTo>
                    <a:pt x="1316801" y="435700"/>
                  </a:lnTo>
                  <a:lnTo>
                    <a:pt x="1281832" y="452627"/>
                  </a:lnTo>
                  <a:lnTo>
                    <a:pt x="1237444" y="475469"/>
                  </a:lnTo>
                  <a:lnTo>
                    <a:pt x="1206259" y="492441"/>
                  </a:lnTo>
                  <a:lnTo>
                    <a:pt x="1164388" y="516471"/>
                  </a:lnTo>
                  <a:lnTo>
                    <a:pt x="1132475" y="535836"/>
                  </a:lnTo>
                  <a:lnTo>
                    <a:pt x="1084114" y="566891"/>
                  </a:lnTo>
                  <a:lnTo>
                    <a:pt x="1062303" y="581532"/>
                  </a:lnTo>
                  <a:lnTo>
                    <a:pt x="1022875" y="609268"/>
                  </a:lnTo>
                  <a:lnTo>
                    <a:pt x="987674" y="635531"/>
                  </a:lnTo>
                  <a:lnTo>
                    <a:pt x="937460" y="675078"/>
                  </a:lnTo>
                  <a:lnTo>
                    <a:pt x="926212" y="684233"/>
                  </a:lnTo>
                  <a:lnTo>
                    <a:pt x="894101" y="711536"/>
                  </a:lnTo>
                  <a:lnTo>
                    <a:pt x="1686848" y="1504282"/>
                  </a:lnTo>
                  <a:lnTo>
                    <a:pt x="1691398" y="1500529"/>
                  </a:lnTo>
                  <a:cubicBezTo>
                    <a:pt x="1768422" y="1448492"/>
                    <a:pt x="1856000" y="1410890"/>
                    <a:pt x="1950249" y="1391604"/>
                  </a:cubicBezTo>
                  <a:lnTo>
                    <a:pt x="1971714" y="1388328"/>
                  </a:lnTo>
                  <a:close/>
                  <a:moveTo>
                    <a:pt x="2100807" y="0"/>
                  </a:moveTo>
                  <a:lnTo>
                    <a:pt x="2100852" y="2"/>
                  </a:lnTo>
                  <a:lnTo>
                    <a:pt x="2302173" y="9614"/>
                  </a:lnTo>
                  <a:lnTo>
                    <a:pt x="2308078" y="10466"/>
                  </a:lnTo>
                  <a:lnTo>
                    <a:pt x="2315602" y="10846"/>
                  </a:lnTo>
                  <a:lnTo>
                    <a:pt x="2400489" y="23802"/>
                  </a:lnTo>
                  <a:lnTo>
                    <a:pt x="2502048" y="38457"/>
                  </a:lnTo>
                  <a:lnTo>
                    <a:pt x="2511267" y="40708"/>
                  </a:lnTo>
                  <a:lnTo>
                    <a:pt x="2524192" y="42681"/>
                  </a:lnTo>
                  <a:lnTo>
                    <a:pt x="2615396" y="66132"/>
                  </a:lnTo>
                  <a:lnTo>
                    <a:pt x="2698935" y="86529"/>
                  </a:lnTo>
                  <a:lnTo>
                    <a:pt x="2710627" y="90617"/>
                  </a:lnTo>
                  <a:lnTo>
                    <a:pt x="2725522" y="94448"/>
                  </a:lnTo>
                  <a:lnTo>
                    <a:pt x="2810557" y="125571"/>
                  </a:lnTo>
                  <a:lnTo>
                    <a:pt x="2891342" y="153828"/>
                  </a:lnTo>
                  <a:lnTo>
                    <a:pt x="2904702" y="160029"/>
                  </a:lnTo>
                  <a:lnTo>
                    <a:pt x="2918535" y="165091"/>
                  </a:lnTo>
                  <a:lnTo>
                    <a:pt x="2995653" y="202241"/>
                  </a:lnTo>
                  <a:lnTo>
                    <a:pt x="3077775" y="240356"/>
                  </a:lnTo>
                  <a:lnTo>
                    <a:pt x="3091010" y="248177"/>
                  </a:lnTo>
                  <a:lnTo>
                    <a:pt x="3102175" y="253555"/>
                  </a:lnTo>
                  <a:lnTo>
                    <a:pt x="3175677" y="298208"/>
                  </a:lnTo>
                  <a:lnTo>
                    <a:pt x="3256742" y="346113"/>
                  </a:lnTo>
                  <a:lnTo>
                    <a:pt x="3267271" y="353854"/>
                  </a:lnTo>
                  <a:lnTo>
                    <a:pt x="3275387" y="358785"/>
                  </a:lnTo>
                  <a:lnTo>
                    <a:pt x="3357583" y="420249"/>
                  </a:lnTo>
                  <a:lnTo>
                    <a:pt x="3426748" y="471098"/>
                  </a:lnTo>
                  <a:lnTo>
                    <a:pt x="3432336" y="476149"/>
                  </a:lnTo>
                  <a:lnTo>
                    <a:pt x="3437113" y="479722"/>
                  </a:lnTo>
                  <a:cubicBezTo>
                    <a:pt x="3540869" y="565348"/>
                    <a:pt x="3636264" y="660743"/>
                    <a:pt x="3721890" y="764499"/>
                  </a:cubicBezTo>
                  <a:lnTo>
                    <a:pt x="3725463" y="769276"/>
                  </a:lnTo>
                  <a:lnTo>
                    <a:pt x="3730514" y="774864"/>
                  </a:lnTo>
                  <a:lnTo>
                    <a:pt x="3781372" y="844042"/>
                  </a:lnTo>
                  <a:lnTo>
                    <a:pt x="3842827" y="926225"/>
                  </a:lnTo>
                  <a:lnTo>
                    <a:pt x="3847758" y="934340"/>
                  </a:lnTo>
                  <a:lnTo>
                    <a:pt x="3855499" y="944870"/>
                  </a:lnTo>
                  <a:lnTo>
                    <a:pt x="3903394" y="1025920"/>
                  </a:lnTo>
                  <a:lnTo>
                    <a:pt x="3948057" y="1099437"/>
                  </a:lnTo>
                  <a:lnTo>
                    <a:pt x="3953435" y="1110602"/>
                  </a:lnTo>
                  <a:lnTo>
                    <a:pt x="3961256" y="1123837"/>
                  </a:lnTo>
                  <a:lnTo>
                    <a:pt x="3999371" y="1205959"/>
                  </a:lnTo>
                  <a:lnTo>
                    <a:pt x="4036520" y="1283076"/>
                  </a:lnTo>
                  <a:lnTo>
                    <a:pt x="4041583" y="1296910"/>
                  </a:lnTo>
                  <a:lnTo>
                    <a:pt x="4047784" y="1310269"/>
                  </a:lnTo>
                  <a:lnTo>
                    <a:pt x="4076042" y="1391058"/>
                  </a:lnTo>
                  <a:lnTo>
                    <a:pt x="4107165" y="1476090"/>
                  </a:lnTo>
                  <a:lnTo>
                    <a:pt x="4110993" y="1490981"/>
                  </a:lnTo>
                  <a:lnTo>
                    <a:pt x="4115083" y="1502677"/>
                  </a:lnTo>
                  <a:lnTo>
                    <a:pt x="4135483" y="1586227"/>
                  </a:lnTo>
                  <a:lnTo>
                    <a:pt x="4158931" y="1677420"/>
                  </a:lnTo>
                  <a:lnTo>
                    <a:pt x="4160904" y="1690345"/>
                  </a:lnTo>
                  <a:lnTo>
                    <a:pt x="4163155" y="1699564"/>
                  </a:lnTo>
                  <a:lnTo>
                    <a:pt x="4177807" y="1801098"/>
                  </a:lnTo>
                  <a:lnTo>
                    <a:pt x="4190766" y="1886010"/>
                  </a:lnTo>
                  <a:lnTo>
                    <a:pt x="4191146" y="1893531"/>
                  </a:lnTo>
                  <a:lnTo>
                    <a:pt x="4191998" y="1899438"/>
                  </a:lnTo>
                  <a:lnTo>
                    <a:pt x="4201609" y="2100737"/>
                  </a:lnTo>
                  <a:lnTo>
                    <a:pt x="4201612" y="2100805"/>
                  </a:lnTo>
                  <a:lnTo>
                    <a:pt x="4201610" y="2100839"/>
                  </a:lnTo>
                  <a:lnTo>
                    <a:pt x="4191998" y="2302172"/>
                  </a:lnTo>
                  <a:lnTo>
                    <a:pt x="4191147" y="2308074"/>
                  </a:lnTo>
                  <a:lnTo>
                    <a:pt x="4190766" y="2315600"/>
                  </a:lnTo>
                  <a:lnTo>
                    <a:pt x="4177810" y="2400490"/>
                  </a:lnTo>
                  <a:lnTo>
                    <a:pt x="4163155" y="2502046"/>
                  </a:lnTo>
                  <a:lnTo>
                    <a:pt x="4160904" y="2511268"/>
                  </a:lnTo>
                  <a:lnTo>
                    <a:pt x="4158932" y="2524191"/>
                  </a:lnTo>
                  <a:lnTo>
                    <a:pt x="4135477" y="2615405"/>
                  </a:lnTo>
                  <a:lnTo>
                    <a:pt x="4115083" y="2698933"/>
                  </a:lnTo>
                  <a:lnTo>
                    <a:pt x="4110993" y="2710628"/>
                  </a:lnTo>
                  <a:lnTo>
                    <a:pt x="4107165" y="2725519"/>
                  </a:lnTo>
                  <a:lnTo>
                    <a:pt x="4076076" y="2810461"/>
                  </a:lnTo>
                  <a:lnTo>
                    <a:pt x="4076045" y="2810541"/>
                  </a:lnTo>
                  <a:lnTo>
                    <a:pt x="4047784" y="2891339"/>
                  </a:lnTo>
                  <a:lnTo>
                    <a:pt x="4041585" y="2904697"/>
                  </a:lnTo>
                  <a:lnTo>
                    <a:pt x="4036520" y="2918532"/>
                  </a:lnTo>
                  <a:lnTo>
                    <a:pt x="4036519" y="2918533"/>
                  </a:lnTo>
                  <a:lnTo>
                    <a:pt x="3999387" y="2995616"/>
                  </a:lnTo>
                  <a:lnTo>
                    <a:pt x="3961255" y="3077773"/>
                  </a:lnTo>
                  <a:lnTo>
                    <a:pt x="3953435" y="3091008"/>
                  </a:lnTo>
                  <a:lnTo>
                    <a:pt x="3952327" y="3093307"/>
                  </a:lnTo>
                  <a:lnTo>
                    <a:pt x="3948056" y="3102173"/>
                  </a:lnTo>
                  <a:lnTo>
                    <a:pt x="3912234" y="3161138"/>
                  </a:lnTo>
                  <a:lnTo>
                    <a:pt x="3903413" y="3175658"/>
                  </a:lnTo>
                  <a:lnTo>
                    <a:pt x="3855499" y="3256739"/>
                  </a:lnTo>
                  <a:lnTo>
                    <a:pt x="3850849" y="3263065"/>
                  </a:lnTo>
                  <a:lnTo>
                    <a:pt x="3847759" y="3267268"/>
                  </a:lnTo>
                  <a:lnTo>
                    <a:pt x="3842827" y="3275384"/>
                  </a:lnTo>
                  <a:lnTo>
                    <a:pt x="3781365" y="3357577"/>
                  </a:lnTo>
                  <a:lnTo>
                    <a:pt x="3730514" y="3426745"/>
                  </a:lnTo>
                  <a:lnTo>
                    <a:pt x="3727979" y="3429549"/>
                  </a:lnTo>
                  <a:lnTo>
                    <a:pt x="3725464" y="3432332"/>
                  </a:lnTo>
                  <a:lnTo>
                    <a:pt x="3721890" y="3437112"/>
                  </a:lnTo>
                  <a:lnTo>
                    <a:pt x="3721890" y="3437112"/>
                  </a:lnTo>
                  <a:lnTo>
                    <a:pt x="3586341" y="3586253"/>
                  </a:lnTo>
                  <a:lnTo>
                    <a:pt x="3586301" y="3586298"/>
                  </a:lnTo>
                  <a:lnTo>
                    <a:pt x="3586278" y="3586318"/>
                  </a:lnTo>
                  <a:lnTo>
                    <a:pt x="3437113" y="3721888"/>
                  </a:lnTo>
                  <a:lnTo>
                    <a:pt x="3432335" y="3725461"/>
                  </a:lnTo>
                  <a:lnTo>
                    <a:pt x="3427709" y="3729643"/>
                  </a:lnTo>
                  <a:lnTo>
                    <a:pt x="3426748" y="3730511"/>
                  </a:lnTo>
                  <a:lnTo>
                    <a:pt x="3426747" y="3730512"/>
                  </a:lnTo>
                  <a:lnTo>
                    <a:pt x="3357557" y="3781379"/>
                  </a:lnTo>
                  <a:lnTo>
                    <a:pt x="3348729" y="3787980"/>
                  </a:lnTo>
                  <a:lnTo>
                    <a:pt x="3275387" y="3842826"/>
                  </a:lnTo>
                  <a:lnTo>
                    <a:pt x="3267271" y="3847756"/>
                  </a:lnTo>
                  <a:lnTo>
                    <a:pt x="3256742" y="3855496"/>
                  </a:lnTo>
                  <a:lnTo>
                    <a:pt x="3175687" y="3903394"/>
                  </a:lnTo>
                  <a:lnTo>
                    <a:pt x="3102175" y="3948054"/>
                  </a:lnTo>
                  <a:lnTo>
                    <a:pt x="3091009" y="3953433"/>
                  </a:lnTo>
                  <a:lnTo>
                    <a:pt x="3077775" y="3961252"/>
                  </a:lnTo>
                  <a:lnTo>
                    <a:pt x="3052395" y="3973033"/>
                  </a:lnTo>
                  <a:lnTo>
                    <a:pt x="2995658" y="3999366"/>
                  </a:lnTo>
                  <a:lnTo>
                    <a:pt x="2918535" y="4036518"/>
                  </a:lnTo>
                  <a:lnTo>
                    <a:pt x="2904698" y="4041582"/>
                  </a:lnTo>
                  <a:lnTo>
                    <a:pt x="2900178" y="4043681"/>
                  </a:lnTo>
                  <a:lnTo>
                    <a:pt x="2891341" y="4047782"/>
                  </a:lnTo>
                  <a:lnTo>
                    <a:pt x="2810560" y="4076037"/>
                  </a:lnTo>
                  <a:lnTo>
                    <a:pt x="2725522" y="4107162"/>
                  </a:lnTo>
                  <a:lnTo>
                    <a:pt x="2710623" y="4110993"/>
                  </a:lnTo>
                  <a:lnTo>
                    <a:pt x="2709322" y="4111447"/>
                  </a:lnTo>
                  <a:lnTo>
                    <a:pt x="2698934" y="4115081"/>
                  </a:lnTo>
                  <a:lnTo>
                    <a:pt x="2615381" y="4135482"/>
                  </a:lnTo>
                  <a:lnTo>
                    <a:pt x="2524192" y="4158929"/>
                  </a:lnTo>
                  <a:lnTo>
                    <a:pt x="2511266" y="4160902"/>
                  </a:lnTo>
                  <a:lnTo>
                    <a:pt x="2502047" y="4163152"/>
                  </a:lnTo>
                  <a:lnTo>
                    <a:pt x="2400504" y="4177806"/>
                  </a:lnTo>
                  <a:lnTo>
                    <a:pt x="2315601" y="4190764"/>
                  </a:lnTo>
                  <a:lnTo>
                    <a:pt x="2308072" y="4191144"/>
                  </a:lnTo>
                  <a:lnTo>
                    <a:pt x="2302173" y="4191995"/>
                  </a:lnTo>
                  <a:lnTo>
                    <a:pt x="2100888" y="4201606"/>
                  </a:lnTo>
                  <a:lnTo>
                    <a:pt x="2100807" y="4201610"/>
                  </a:lnTo>
                  <a:lnTo>
                    <a:pt x="2100729" y="4201607"/>
                  </a:lnTo>
                  <a:lnTo>
                    <a:pt x="1899439" y="4191995"/>
                  </a:lnTo>
                  <a:lnTo>
                    <a:pt x="1893536" y="4191144"/>
                  </a:lnTo>
                  <a:lnTo>
                    <a:pt x="1886011" y="4190764"/>
                  </a:lnTo>
                  <a:lnTo>
                    <a:pt x="1801101" y="4177805"/>
                  </a:lnTo>
                  <a:lnTo>
                    <a:pt x="1699565" y="4163152"/>
                  </a:lnTo>
                  <a:lnTo>
                    <a:pt x="1690345" y="4160902"/>
                  </a:lnTo>
                  <a:lnTo>
                    <a:pt x="1677421" y="4158929"/>
                  </a:lnTo>
                  <a:lnTo>
                    <a:pt x="1586218" y="4135478"/>
                  </a:lnTo>
                  <a:lnTo>
                    <a:pt x="1502678" y="4115081"/>
                  </a:lnTo>
                  <a:lnTo>
                    <a:pt x="1490983" y="4110990"/>
                  </a:lnTo>
                  <a:lnTo>
                    <a:pt x="1476091" y="4107162"/>
                  </a:lnTo>
                  <a:lnTo>
                    <a:pt x="1391053" y="4076038"/>
                  </a:lnTo>
                  <a:lnTo>
                    <a:pt x="1310271" y="4047781"/>
                  </a:lnTo>
                  <a:lnTo>
                    <a:pt x="1296912" y="4041582"/>
                  </a:lnTo>
                  <a:lnTo>
                    <a:pt x="1283078" y="4036518"/>
                  </a:lnTo>
                  <a:lnTo>
                    <a:pt x="1205959" y="3999368"/>
                  </a:lnTo>
                  <a:lnTo>
                    <a:pt x="1123837" y="3961253"/>
                  </a:lnTo>
                  <a:lnTo>
                    <a:pt x="1110600" y="3953431"/>
                  </a:lnTo>
                  <a:lnTo>
                    <a:pt x="1099437" y="3948054"/>
                  </a:lnTo>
                  <a:lnTo>
                    <a:pt x="1025933" y="3903398"/>
                  </a:lnTo>
                  <a:lnTo>
                    <a:pt x="944871" y="3855497"/>
                  </a:lnTo>
                  <a:lnTo>
                    <a:pt x="934340" y="3847755"/>
                  </a:lnTo>
                  <a:lnTo>
                    <a:pt x="926226" y="3842826"/>
                  </a:lnTo>
                  <a:lnTo>
                    <a:pt x="844045" y="3781372"/>
                  </a:lnTo>
                  <a:lnTo>
                    <a:pt x="774865" y="3730512"/>
                  </a:lnTo>
                  <a:lnTo>
                    <a:pt x="769277" y="3725461"/>
                  </a:lnTo>
                  <a:lnTo>
                    <a:pt x="764499" y="3721889"/>
                  </a:lnTo>
                  <a:cubicBezTo>
                    <a:pt x="712621" y="3679074"/>
                    <a:pt x="662834" y="3633820"/>
                    <a:pt x="615313" y="3586298"/>
                  </a:cubicBezTo>
                  <a:cubicBezTo>
                    <a:pt x="567791" y="3538777"/>
                    <a:pt x="522536" y="3488990"/>
                    <a:pt x="479722" y="3437112"/>
                  </a:cubicBezTo>
                  <a:lnTo>
                    <a:pt x="476149" y="3432334"/>
                  </a:lnTo>
                  <a:lnTo>
                    <a:pt x="471098" y="3426745"/>
                  </a:lnTo>
                  <a:lnTo>
                    <a:pt x="420240" y="3357568"/>
                  </a:lnTo>
                  <a:lnTo>
                    <a:pt x="358785" y="3275385"/>
                  </a:lnTo>
                  <a:lnTo>
                    <a:pt x="353855" y="3267271"/>
                  </a:lnTo>
                  <a:lnTo>
                    <a:pt x="346113" y="3256740"/>
                  </a:lnTo>
                  <a:lnTo>
                    <a:pt x="298214" y="3175682"/>
                  </a:lnTo>
                  <a:lnTo>
                    <a:pt x="253556" y="3102173"/>
                  </a:lnTo>
                  <a:lnTo>
                    <a:pt x="248179" y="3091011"/>
                  </a:lnTo>
                  <a:lnTo>
                    <a:pt x="240357" y="3077774"/>
                  </a:lnTo>
                  <a:lnTo>
                    <a:pt x="202243" y="2995654"/>
                  </a:lnTo>
                  <a:lnTo>
                    <a:pt x="165092" y="2918533"/>
                  </a:lnTo>
                  <a:lnTo>
                    <a:pt x="160028" y="2904699"/>
                  </a:lnTo>
                  <a:lnTo>
                    <a:pt x="153829" y="2891340"/>
                  </a:lnTo>
                  <a:lnTo>
                    <a:pt x="125574" y="2810562"/>
                  </a:lnTo>
                  <a:lnTo>
                    <a:pt x="94449" y="2725520"/>
                  </a:lnTo>
                  <a:lnTo>
                    <a:pt x="90619" y="2710626"/>
                  </a:lnTo>
                  <a:lnTo>
                    <a:pt x="86529" y="2698933"/>
                  </a:lnTo>
                  <a:lnTo>
                    <a:pt x="66128" y="2615381"/>
                  </a:lnTo>
                  <a:lnTo>
                    <a:pt x="42681" y="2524191"/>
                  </a:lnTo>
                  <a:lnTo>
                    <a:pt x="40709" y="2511270"/>
                  </a:lnTo>
                  <a:lnTo>
                    <a:pt x="38458" y="2502047"/>
                  </a:lnTo>
                  <a:lnTo>
                    <a:pt x="23809" y="2400534"/>
                  </a:lnTo>
                  <a:lnTo>
                    <a:pt x="10846" y="2315600"/>
                  </a:lnTo>
                  <a:lnTo>
                    <a:pt x="10467" y="2308078"/>
                  </a:lnTo>
                  <a:lnTo>
                    <a:pt x="9615" y="2302172"/>
                  </a:lnTo>
                  <a:lnTo>
                    <a:pt x="4" y="2100868"/>
                  </a:lnTo>
                  <a:lnTo>
                    <a:pt x="0" y="2100805"/>
                  </a:lnTo>
                  <a:lnTo>
                    <a:pt x="4" y="2100740"/>
                  </a:lnTo>
                  <a:lnTo>
                    <a:pt x="9615" y="1899438"/>
                  </a:lnTo>
                  <a:lnTo>
                    <a:pt x="10466" y="1893535"/>
                  </a:lnTo>
                  <a:lnTo>
                    <a:pt x="10846" y="1886010"/>
                  </a:lnTo>
                  <a:lnTo>
                    <a:pt x="23805" y="1801103"/>
                  </a:lnTo>
                  <a:lnTo>
                    <a:pt x="38458" y="1699565"/>
                  </a:lnTo>
                  <a:lnTo>
                    <a:pt x="40437" y="1691460"/>
                  </a:lnTo>
                  <a:lnTo>
                    <a:pt x="40709" y="1690344"/>
                  </a:lnTo>
                  <a:lnTo>
                    <a:pt x="42681" y="1677420"/>
                  </a:lnTo>
                  <a:lnTo>
                    <a:pt x="66131" y="1586221"/>
                  </a:lnTo>
                  <a:lnTo>
                    <a:pt x="86529" y="1502677"/>
                  </a:lnTo>
                  <a:lnTo>
                    <a:pt x="90620" y="1490979"/>
                  </a:lnTo>
                  <a:lnTo>
                    <a:pt x="94449" y="1476090"/>
                  </a:lnTo>
                  <a:lnTo>
                    <a:pt x="125559" y="1391090"/>
                  </a:lnTo>
                  <a:lnTo>
                    <a:pt x="153828" y="1310270"/>
                  </a:lnTo>
                  <a:lnTo>
                    <a:pt x="155021" y="1307702"/>
                  </a:lnTo>
                  <a:lnTo>
                    <a:pt x="160029" y="1296910"/>
                  </a:lnTo>
                  <a:lnTo>
                    <a:pt x="165092" y="1283077"/>
                  </a:lnTo>
                  <a:lnTo>
                    <a:pt x="202241" y="1205959"/>
                  </a:lnTo>
                  <a:lnTo>
                    <a:pt x="229755" y="1146679"/>
                  </a:lnTo>
                  <a:lnTo>
                    <a:pt x="240358" y="1123837"/>
                  </a:lnTo>
                  <a:lnTo>
                    <a:pt x="248179" y="1110599"/>
                  </a:lnTo>
                  <a:lnTo>
                    <a:pt x="253557" y="1099438"/>
                  </a:lnTo>
                  <a:lnTo>
                    <a:pt x="298202" y="1025948"/>
                  </a:lnTo>
                  <a:lnTo>
                    <a:pt x="346114" y="944870"/>
                  </a:lnTo>
                  <a:lnTo>
                    <a:pt x="347911" y="942426"/>
                  </a:lnTo>
                  <a:lnTo>
                    <a:pt x="353857" y="934337"/>
                  </a:lnTo>
                  <a:lnTo>
                    <a:pt x="358785" y="926225"/>
                  </a:lnTo>
                  <a:lnTo>
                    <a:pt x="358786" y="926225"/>
                  </a:lnTo>
                  <a:lnTo>
                    <a:pt x="420208" y="844085"/>
                  </a:lnTo>
                  <a:lnTo>
                    <a:pt x="471098" y="774865"/>
                  </a:lnTo>
                  <a:lnTo>
                    <a:pt x="476150" y="769276"/>
                  </a:lnTo>
                  <a:lnTo>
                    <a:pt x="479723" y="764499"/>
                  </a:lnTo>
                  <a:lnTo>
                    <a:pt x="615271" y="615357"/>
                  </a:lnTo>
                  <a:lnTo>
                    <a:pt x="615313" y="615312"/>
                  </a:lnTo>
                  <a:lnTo>
                    <a:pt x="615313" y="615311"/>
                  </a:lnTo>
                  <a:lnTo>
                    <a:pt x="615325" y="615301"/>
                  </a:lnTo>
                  <a:lnTo>
                    <a:pt x="615369" y="615261"/>
                  </a:lnTo>
                  <a:lnTo>
                    <a:pt x="683620" y="553230"/>
                  </a:lnTo>
                  <a:lnTo>
                    <a:pt x="764499" y="479723"/>
                  </a:lnTo>
                  <a:lnTo>
                    <a:pt x="766830" y="477980"/>
                  </a:lnTo>
                  <a:lnTo>
                    <a:pt x="769276" y="476151"/>
                  </a:lnTo>
                  <a:lnTo>
                    <a:pt x="774865" y="471098"/>
                  </a:lnTo>
                  <a:lnTo>
                    <a:pt x="798649" y="453613"/>
                  </a:lnTo>
                  <a:lnTo>
                    <a:pt x="844061" y="420226"/>
                  </a:lnTo>
                  <a:lnTo>
                    <a:pt x="926227" y="358785"/>
                  </a:lnTo>
                  <a:lnTo>
                    <a:pt x="934337" y="353858"/>
                  </a:lnTo>
                  <a:lnTo>
                    <a:pt x="944871" y="346113"/>
                  </a:lnTo>
                  <a:lnTo>
                    <a:pt x="1004213" y="311046"/>
                  </a:lnTo>
                  <a:lnTo>
                    <a:pt x="1025934" y="298211"/>
                  </a:lnTo>
                  <a:lnTo>
                    <a:pt x="1082915" y="263595"/>
                  </a:lnTo>
                  <a:lnTo>
                    <a:pt x="1099437" y="253557"/>
                  </a:lnTo>
                  <a:lnTo>
                    <a:pt x="1110597" y="248180"/>
                  </a:lnTo>
                  <a:lnTo>
                    <a:pt x="1123838" y="240357"/>
                  </a:lnTo>
                  <a:lnTo>
                    <a:pt x="1205960" y="202241"/>
                  </a:lnTo>
                  <a:lnTo>
                    <a:pt x="1283079" y="165092"/>
                  </a:lnTo>
                  <a:lnTo>
                    <a:pt x="1296910" y="160029"/>
                  </a:lnTo>
                  <a:lnTo>
                    <a:pt x="1310272" y="153828"/>
                  </a:lnTo>
                  <a:lnTo>
                    <a:pt x="1391069" y="125567"/>
                  </a:lnTo>
                  <a:lnTo>
                    <a:pt x="1476092" y="94448"/>
                  </a:lnTo>
                  <a:lnTo>
                    <a:pt x="1490980" y="90620"/>
                  </a:lnTo>
                  <a:lnTo>
                    <a:pt x="1502678" y="86529"/>
                  </a:lnTo>
                  <a:lnTo>
                    <a:pt x="1586243" y="66126"/>
                  </a:lnTo>
                  <a:lnTo>
                    <a:pt x="1677421" y="42681"/>
                  </a:lnTo>
                  <a:lnTo>
                    <a:pt x="1690342" y="40709"/>
                  </a:lnTo>
                  <a:lnTo>
                    <a:pt x="1699566" y="38457"/>
                  </a:lnTo>
                  <a:lnTo>
                    <a:pt x="1801142" y="23799"/>
                  </a:lnTo>
                  <a:lnTo>
                    <a:pt x="1886011" y="10846"/>
                  </a:lnTo>
                  <a:lnTo>
                    <a:pt x="1893534" y="10466"/>
                  </a:lnTo>
                  <a:lnTo>
                    <a:pt x="1899439" y="9614"/>
                  </a:lnTo>
                  <a:lnTo>
                    <a:pt x="2100762" y="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762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7C8E5BF2-898F-4C60-A568-759588095656}"/>
                </a:ext>
              </a:extLst>
            </p:cNvPr>
            <p:cNvSpPr/>
            <p:nvPr/>
          </p:nvSpPr>
          <p:spPr>
            <a:xfrm rot="18000000">
              <a:off x="1491426" y="1737009"/>
              <a:ext cx="3300934" cy="3188880"/>
            </a:xfrm>
            <a:prstGeom prst="trapezoid">
              <a:avLst>
                <a:gd name="adj" fmla="val 14130"/>
              </a:avLst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6B11E26-EEF1-4C4B-801B-09DEC87A4582}"/>
                </a:ext>
              </a:extLst>
            </p:cNvPr>
            <p:cNvSpPr/>
            <p:nvPr/>
          </p:nvSpPr>
          <p:spPr>
            <a:xfrm rot="1800000">
              <a:off x="0" y="963916"/>
              <a:ext cx="2586564" cy="25865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perspectiveHeroicExtreme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9F34E25-4F54-4490-8428-14AD8AC11959}"/>
                </a:ext>
              </a:extLst>
            </p:cNvPr>
            <p:cNvSpPr/>
            <p:nvPr/>
          </p:nvSpPr>
          <p:spPr>
            <a:xfrm rot="1800000">
              <a:off x="335888" y="1235318"/>
              <a:ext cx="1738602" cy="19420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perspectiveHeroicExtreme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E200E86-2A49-44A1-9863-2240E81B7B6C}"/>
                </a:ext>
              </a:extLst>
            </p:cNvPr>
            <p:cNvSpPr/>
            <p:nvPr/>
          </p:nvSpPr>
          <p:spPr>
            <a:xfrm>
              <a:off x="2815445" y="2548376"/>
              <a:ext cx="3623980" cy="36239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7981C44-FCDB-4B28-BD6B-6D0027BD859B}"/>
                </a:ext>
              </a:extLst>
            </p:cNvPr>
            <p:cNvSpPr/>
            <p:nvPr/>
          </p:nvSpPr>
          <p:spPr>
            <a:xfrm>
              <a:off x="3176586" y="2909517"/>
              <a:ext cx="2901698" cy="2901697"/>
            </a:xfrm>
            <a:prstGeom prst="ellipse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EC06146A-8148-43C0-9A95-AFA722B93C4A}"/>
                </a:ext>
              </a:extLst>
            </p:cNvPr>
            <p:cNvSpPr/>
            <p:nvPr/>
          </p:nvSpPr>
          <p:spPr>
            <a:xfrm>
              <a:off x="2815444" y="2548376"/>
              <a:ext cx="3623982" cy="3623980"/>
            </a:xfrm>
            <a:custGeom>
              <a:avLst/>
              <a:gdLst>
                <a:gd name="connsiteX0" fmla="*/ 1686847 w 4201612"/>
                <a:gd name="connsiteY0" fmla="*/ 2697327 h 4201610"/>
                <a:gd name="connsiteX1" fmla="*/ 894100 w 4201612"/>
                <a:gd name="connsiteY1" fmla="*/ 3490074 h 4201610"/>
                <a:gd name="connsiteX2" fmla="*/ 926242 w 4201612"/>
                <a:gd name="connsiteY2" fmla="*/ 3517402 h 4201610"/>
                <a:gd name="connsiteX3" fmla="*/ 937395 w 4201612"/>
                <a:gd name="connsiteY3" fmla="*/ 3526480 h 4201610"/>
                <a:gd name="connsiteX4" fmla="*/ 987700 w 4201612"/>
                <a:gd name="connsiteY4" fmla="*/ 3566100 h 4201610"/>
                <a:gd name="connsiteX5" fmla="*/ 1022863 w 4201612"/>
                <a:gd name="connsiteY5" fmla="*/ 3592332 h 4201610"/>
                <a:gd name="connsiteX6" fmla="*/ 1062328 w 4201612"/>
                <a:gd name="connsiteY6" fmla="*/ 3620095 h 4201610"/>
                <a:gd name="connsiteX7" fmla="*/ 1084065 w 4201612"/>
                <a:gd name="connsiteY7" fmla="*/ 3634685 h 4201610"/>
                <a:gd name="connsiteX8" fmla="*/ 1132498 w 4201612"/>
                <a:gd name="connsiteY8" fmla="*/ 3665787 h 4201610"/>
                <a:gd name="connsiteX9" fmla="*/ 1164380 w 4201612"/>
                <a:gd name="connsiteY9" fmla="*/ 3685133 h 4201610"/>
                <a:gd name="connsiteX10" fmla="*/ 1206305 w 4201612"/>
                <a:gd name="connsiteY10" fmla="*/ 3709195 h 4201610"/>
                <a:gd name="connsiteX11" fmla="*/ 1237402 w 4201612"/>
                <a:gd name="connsiteY11" fmla="*/ 3726119 h 4201610"/>
                <a:gd name="connsiteX12" fmla="*/ 1281837 w 4201612"/>
                <a:gd name="connsiteY12" fmla="*/ 3748986 h 4201610"/>
                <a:gd name="connsiteX13" fmla="*/ 1316775 w 4201612"/>
                <a:gd name="connsiteY13" fmla="*/ 3765897 h 4201610"/>
                <a:gd name="connsiteX14" fmla="*/ 1357116 w 4201612"/>
                <a:gd name="connsiteY14" fmla="*/ 3784314 h 4201610"/>
                <a:gd name="connsiteX15" fmla="*/ 1396477 w 4201612"/>
                <a:gd name="connsiteY15" fmla="*/ 3801177 h 4201610"/>
                <a:gd name="connsiteX16" fmla="*/ 1436256 w 4201612"/>
                <a:gd name="connsiteY16" fmla="*/ 3817094 h 4201610"/>
                <a:gd name="connsiteX17" fmla="*/ 1477821 w 4201612"/>
                <a:gd name="connsiteY17" fmla="*/ 3832603 h 4201610"/>
                <a:gd name="connsiteX18" fmla="*/ 1514465 w 4201612"/>
                <a:gd name="connsiteY18" fmla="*/ 3845345 h 4201610"/>
                <a:gd name="connsiteX19" fmla="*/ 1562034 w 4201612"/>
                <a:gd name="connsiteY19" fmla="*/ 3860588 h 4201610"/>
                <a:gd name="connsiteX20" fmla="*/ 1596011 w 4201612"/>
                <a:gd name="connsiteY20" fmla="*/ 3870616 h 4201610"/>
                <a:gd name="connsiteX21" fmla="*/ 1642686 w 4201612"/>
                <a:gd name="connsiteY21" fmla="*/ 3883252 h 4201610"/>
                <a:gd name="connsiteX22" fmla="*/ 1678896 w 4201612"/>
                <a:gd name="connsiteY22" fmla="*/ 3892112 h 4201610"/>
                <a:gd name="connsiteX23" fmla="*/ 1735101 w 4201612"/>
                <a:gd name="connsiteY23" fmla="*/ 3904361 h 4201610"/>
                <a:gd name="connsiteX24" fmla="*/ 1760825 w 4201612"/>
                <a:gd name="connsiteY24" fmla="*/ 3909421 h 4201610"/>
                <a:gd name="connsiteX25" fmla="*/ 1808364 w 4201612"/>
                <a:gd name="connsiteY25" fmla="*/ 3917696 h 4201610"/>
                <a:gd name="connsiteX26" fmla="*/ 1851786 w 4201612"/>
                <a:gd name="connsiteY26" fmla="*/ 3924011 h 4201610"/>
                <a:gd name="connsiteX27" fmla="*/ 1915299 w 4201612"/>
                <a:gd name="connsiteY27" fmla="*/ 3931559 h 4201610"/>
                <a:gd name="connsiteX28" fmla="*/ 1929677 w 4201612"/>
                <a:gd name="connsiteY28" fmla="*/ 3933033 h 4201610"/>
                <a:gd name="connsiteX29" fmla="*/ 1971714 w 4201612"/>
                <a:gd name="connsiteY29" fmla="*/ 3936436 h 4201610"/>
                <a:gd name="connsiteX30" fmla="*/ 1971714 w 4201612"/>
                <a:gd name="connsiteY30" fmla="*/ 2813283 h 4201610"/>
                <a:gd name="connsiteX31" fmla="*/ 1950249 w 4201612"/>
                <a:gd name="connsiteY31" fmla="*/ 2810007 h 4201610"/>
                <a:gd name="connsiteX32" fmla="*/ 1691398 w 4201612"/>
                <a:gd name="connsiteY32" fmla="*/ 2701082 h 4201610"/>
                <a:gd name="connsiteX33" fmla="*/ 2510549 w 4201612"/>
                <a:gd name="connsiteY33" fmla="*/ 2693110 h 4201610"/>
                <a:gd name="connsiteX34" fmla="*/ 2500887 w 4201612"/>
                <a:gd name="connsiteY34" fmla="*/ 2701082 h 4201610"/>
                <a:gd name="connsiteX35" fmla="*/ 2242035 w 4201612"/>
                <a:gd name="connsiteY35" fmla="*/ 2810007 h 4201610"/>
                <a:gd name="connsiteX36" fmla="*/ 2229897 w 4201612"/>
                <a:gd name="connsiteY36" fmla="*/ 2811859 h 4201610"/>
                <a:gd name="connsiteX37" fmla="*/ 2229898 w 4201612"/>
                <a:gd name="connsiteY37" fmla="*/ 3936437 h 4201610"/>
                <a:gd name="connsiteX38" fmla="*/ 2271885 w 4201612"/>
                <a:gd name="connsiteY38" fmla="*/ 3933038 h 4201610"/>
                <a:gd name="connsiteX39" fmla="*/ 2286302 w 4201612"/>
                <a:gd name="connsiteY39" fmla="*/ 3931559 h 4201610"/>
                <a:gd name="connsiteX40" fmla="*/ 2349874 w 4201612"/>
                <a:gd name="connsiteY40" fmla="*/ 3924005 h 4201610"/>
                <a:gd name="connsiteX41" fmla="*/ 2393252 w 4201612"/>
                <a:gd name="connsiteY41" fmla="*/ 3917695 h 4201610"/>
                <a:gd name="connsiteX42" fmla="*/ 2440726 w 4201612"/>
                <a:gd name="connsiteY42" fmla="*/ 3909432 h 4201610"/>
                <a:gd name="connsiteX43" fmla="*/ 2466509 w 4201612"/>
                <a:gd name="connsiteY43" fmla="*/ 3904361 h 4201610"/>
                <a:gd name="connsiteX44" fmla="*/ 2522746 w 4201612"/>
                <a:gd name="connsiteY44" fmla="*/ 3892105 h 4201610"/>
                <a:gd name="connsiteX45" fmla="*/ 2558946 w 4201612"/>
                <a:gd name="connsiteY45" fmla="*/ 3883247 h 4201610"/>
                <a:gd name="connsiteX46" fmla="*/ 2605536 w 4201612"/>
                <a:gd name="connsiteY46" fmla="*/ 3870634 h 4201610"/>
                <a:gd name="connsiteX47" fmla="*/ 2639579 w 4201612"/>
                <a:gd name="connsiteY47" fmla="*/ 3860588 h 4201610"/>
                <a:gd name="connsiteX48" fmla="*/ 2687169 w 4201612"/>
                <a:gd name="connsiteY48" fmla="*/ 3845337 h 4201610"/>
                <a:gd name="connsiteX49" fmla="*/ 2723816 w 4201612"/>
                <a:gd name="connsiteY49" fmla="*/ 3832595 h 4201610"/>
                <a:gd name="connsiteX50" fmla="*/ 2765313 w 4201612"/>
                <a:gd name="connsiteY50" fmla="*/ 3817112 h 4201610"/>
                <a:gd name="connsiteX51" fmla="*/ 2805137 w 4201612"/>
                <a:gd name="connsiteY51" fmla="*/ 3801176 h 4201610"/>
                <a:gd name="connsiteX52" fmla="*/ 2844530 w 4201612"/>
                <a:gd name="connsiteY52" fmla="*/ 3784299 h 4201610"/>
                <a:gd name="connsiteX53" fmla="*/ 2884856 w 4201612"/>
                <a:gd name="connsiteY53" fmla="*/ 3765889 h 4201610"/>
                <a:gd name="connsiteX54" fmla="*/ 2919737 w 4201612"/>
                <a:gd name="connsiteY54" fmla="*/ 3749007 h 4201610"/>
                <a:gd name="connsiteX55" fmla="*/ 2964216 w 4201612"/>
                <a:gd name="connsiteY55" fmla="*/ 3726116 h 4201610"/>
                <a:gd name="connsiteX56" fmla="*/ 2995323 w 4201612"/>
                <a:gd name="connsiteY56" fmla="*/ 3709187 h 4201610"/>
                <a:gd name="connsiteX57" fmla="*/ 3037241 w 4201612"/>
                <a:gd name="connsiteY57" fmla="*/ 3685128 h 4201610"/>
                <a:gd name="connsiteX58" fmla="*/ 3069082 w 4201612"/>
                <a:gd name="connsiteY58" fmla="*/ 3665807 h 4201610"/>
                <a:gd name="connsiteX59" fmla="*/ 3117548 w 4201612"/>
                <a:gd name="connsiteY59" fmla="*/ 3634685 h 4201610"/>
                <a:gd name="connsiteX60" fmla="*/ 3139321 w 4201612"/>
                <a:gd name="connsiteY60" fmla="*/ 3620069 h 4201610"/>
                <a:gd name="connsiteX61" fmla="*/ 3178737 w 4201612"/>
                <a:gd name="connsiteY61" fmla="*/ 3592342 h 4201610"/>
                <a:gd name="connsiteX62" fmla="*/ 3213898 w 4201612"/>
                <a:gd name="connsiteY62" fmla="*/ 3566110 h 4201610"/>
                <a:gd name="connsiteX63" fmla="*/ 3264211 w 4201612"/>
                <a:gd name="connsiteY63" fmla="*/ 3526484 h 4201610"/>
                <a:gd name="connsiteX64" fmla="*/ 3275407 w 4201612"/>
                <a:gd name="connsiteY64" fmla="*/ 3517371 h 4201610"/>
                <a:gd name="connsiteX65" fmla="*/ 3307513 w 4201612"/>
                <a:gd name="connsiteY65" fmla="*/ 3490074 h 4201610"/>
                <a:gd name="connsiteX66" fmla="*/ 2807908 w 4201612"/>
                <a:gd name="connsiteY66" fmla="*/ 2229896 h 4201610"/>
                <a:gd name="connsiteX67" fmla="*/ 2805344 w 4201612"/>
                <a:gd name="connsiteY67" fmla="*/ 2246698 h 4201610"/>
                <a:gd name="connsiteX68" fmla="*/ 2696419 w 4201612"/>
                <a:gd name="connsiteY68" fmla="*/ 2505550 h 4201610"/>
                <a:gd name="connsiteX69" fmla="*/ 2692665 w 4201612"/>
                <a:gd name="connsiteY69" fmla="*/ 2510100 h 4201610"/>
                <a:gd name="connsiteX70" fmla="*/ 3490076 w 4201612"/>
                <a:gd name="connsiteY70" fmla="*/ 3307511 h 4201610"/>
                <a:gd name="connsiteX71" fmla="*/ 3517380 w 4201612"/>
                <a:gd name="connsiteY71" fmla="*/ 3275397 h 4201610"/>
                <a:gd name="connsiteX72" fmla="*/ 3526488 w 4201612"/>
                <a:gd name="connsiteY72" fmla="*/ 3264208 h 4201610"/>
                <a:gd name="connsiteX73" fmla="*/ 3566115 w 4201612"/>
                <a:gd name="connsiteY73" fmla="*/ 3213891 h 4201610"/>
                <a:gd name="connsiteX74" fmla="*/ 3592332 w 4201612"/>
                <a:gd name="connsiteY74" fmla="*/ 3178752 h 4201610"/>
                <a:gd name="connsiteX75" fmla="*/ 3620092 w 4201612"/>
                <a:gd name="connsiteY75" fmla="*/ 3139290 h 4201610"/>
                <a:gd name="connsiteX76" fmla="*/ 3634680 w 4201612"/>
                <a:gd name="connsiteY76" fmla="*/ 3117557 h 4201610"/>
                <a:gd name="connsiteX77" fmla="*/ 3665796 w 4201612"/>
                <a:gd name="connsiteY77" fmla="*/ 3069101 h 4201610"/>
                <a:gd name="connsiteX78" fmla="*/ 3685142 w 4201612"/>
                <a:gd name="connsiteY78" fmla="*/ 3037220 h 4201610"/>
                <a:gd name="connsiteX79" fmla="*/ 3709179 w 4201612"/>
                <a:gd name="connsiteY79" fmla="*/ 2995339 h 4201610"/>
                <a:gd name="connsiteX80" fmla="*/ 3726126 w 4201612"/>
                <a:gd name="connsiteY80" fmla="*/ 2964202 h 4201610"/>
                <a:gd name="connsiteX81" fmla="*/ 3748994 w 4201612"/>
                <a:gd name="connsiteY81" fmla="*/ 2919765 h 4201610"/>
                <a:gd name="connsiteX82" fmla="*/ 3765905 w 4201612"/>
                <a:gd name="connsiteY82" fmla="*/ 2884826 h 4201610"/>
                <a:gd name="connsiteX83" fmla="*/ 3784298 w 4201612"/>
                <a:gd name="connsiteY83" fmla="*/ 2844537 h 4201610"/>
                <a:gd name="connsiteX84" fmla="*/ 3801187 w 4201612"/>
                <a:gd name="connsiteY84" fmla="*/ 2805115 h 4201610"/>
                <a:gd name="connsiteX85" fmla="*/ 3817099 w 4201612"/>
                <a:gd name="connsiteY85" fmla="*/ 2765350 h 4201610"/>
                <a:gd name="connsiteX86" fmla="*/ 3832609 w 4201612"/>
                <a:gd name="connsiteY86" fmla="*/ 2723780 h 4201610"/>
                <a:gd name="connsiteX87" fmla="*/ 3845336 w 4201612"/>
                <a:gd name="connsiteY87" fmla="*/ 2687176 h 4201610"/>
                <a:gd name="connsiteX88" fmla="*/ 3860598 w 4201612"/>
                <a:gd name="connsiteY88" fmla="*/ 2639555 h 4201610"/>
                <a:gd name="connsiteX89" fmla="*/ 3870620 w 4201612"/>
                <a:gd name="connsiteY89" fmla="*/ 2605597 h 4201610"/>
                <a:gd name="connsiteX90" fmla="*/ 3883255 w 4201612"/>
                <a:gd name="connsiteY90" fmla="*/ 2558923 h 4201610"/>
                <a:gd name="connsiteX91" fmla="*/ 3892109 w 4201612"/>
                <a:gd name="connsiteY91" fmla="*/ 2522738 h 4201610"/>
                <a:gd name="connsiteX92" fmla="*/ 3904365 w 4201612"/>
                <a:gd name="connsiteY92" fmla="*/ 2466492 h 4201610"/>
                <a:gd name="connsiteX93" fmla="*/ 3909428 w 4201612"/>
                <a:gd name="connsiteY93" fmla="*/ 2440761 h 4201610"/>
                <a:gd name="connsiteX94" fmla="*/ 3917698 w 4201612"/>
                <a:gd name="connsiteY94" fmla="*/ 2393253 h 4201610"/>
                <a:gd name="connsiteX95" fmla="*/ 3924009 w 4201612"/>
                <a:gd name="connsiteY95" fmla="*/ 2349858 h 4201610"/>
                <a:gd name="connsiteX96" fmla="*/ 3931566 w 4201612"/>
                <a:gd name="connsiteY96" fmla="*/ 2286263 h 4201610"/>
                <a:gd name="connsiteX97" fmla="*/ 3933034 w 4201612"/>
                <a:gd name="connsiteY97" fmla="*/ 2271940 h 4201610"/>
                <a:gd name="connsiteX98" fmla="*/ 3936438 w 4201612"/>
                <a:gd name="connsiteY98" fmla="*/ 2229896 h 4201610"/>
                <a:gd name="connsiteX99" fmla="*/ 265174 w 4201612"/>
                <a:gd name="connsiteY99" fmla="*/ 2229896 h 4201610"/>
                <a:gd name="connsiteX100" fmla="*/ 268578 w 4201612"/>
                <a:gd name="connsiteY100" fmla="*/ 2271947 h 4201610"/>
                <a:gd name="connsiteX101" fmla="*/ 270039 w 4201612"/>
                <a:gd name="connsiteY101" fmla="*/ 2286191 h 4201610"/>
                <a:gd name="connsiteX102" fmla="*/ 277610 w 4201612"/>
                <a:gd name="connsiteY102" fmla="*/ 2349905 h 4201610"/>
                <a:gd name="connsiteX103" fmla="*/ 283909 w 4201612"/>
                <a:gd name="connsiteY103" fmla="*/ 2393215 h 4201610"/>
                <a:gd name="connsiteX104" fmla="*/ 292192 w 4201612"/>
                <a:gd name="connsiteY104" fmla="*/ 2440799 h 4201610"/>
                <a:gd name="connsiteX105" fmla="*/ 297234 w 4201612"/>
                <a:gd name="connsiteY105" fmla="*/ 2466432 h 4201610"/>
                <a:gd name="connsiteX106" fmla="*/ 309517 w 4201612"/>
                <a:gd name="connsiteY106" fmla="*/ 2522801 h 4201610"/>
                <a:gd name="connsiteX107" fmla="*/ 318349 w 4201612"/>
                <a:gd name="connsiteY107" fmla="*/ 2558890 h 4201610"/>
                <a:gd name="connsiteX108" fmla="*/ 330997 w 4201612"/>
                <a:gd name="connsiteY108" fmla="*/ 2605612 h 4201610"/>
                <a:gd name="connsiteX109" fmla="*/ 341000 w 4201612"/>
                <a:gd name="connsiteY109" fmla="*/ 2639506 h 4201610"/>
                <a:gd name="connsiteX110" fmla="*/ 356293 w 4201612"/>
                <a:gd name="connsiteY110" fmla="*/ 2687227 h 4201610"/>
                <a:gd name="connsiteX111" fmla="*/ 368994 w 4201612"/>
                <a:gd name="connsiteY111" fmla="*/ 2723756 h 4201610"/>
                <a:gd name="connsiteX112" fmla="*/ 384523 w 4201612"/>
                <a:gd name="connsiteY112" fmla="*/ 2765373 h 4201610"/>
                <a:gd name="connsiteX113" fmla="*/ 400412 w 4201612"/>
                <a:gd name="connsiteY113" fmla="*/ 2805080 h 4201610"/>
                <a:gd name="connsiteX114" fmla="*/ 417328 w 4201612"/>
                <a:gd name="connsiteY114" fmla="*/ 2844566 h 4201610"/>
                <a:gd name="connsiteX115" fmla="*/ 435698 w 4201612"/>
                <a:gd name="connsiteY115" fmla="*/ 2884804 h 4201610"/>
                <a:gd name="connsiteX116" fmla="*/ 452631 w 4201612"/>
                <a:gd name="connsiteY116" fmla="*/ 2919787 h 4201610"/>
                <a:gd name="connsiteX117" fmla="*/ 475462 w 4201612"/>
                <a:gd name="connsiteY117" fmla="*/ 2964153 h 4201610"/>
                <a:gd name="connsiteX118" fmla="*/ 492457 w 4201612"/>
                <a:gd name="connsiteY118" fmla="*/ 2995380 h 4201610"/>
                <a:gd name="connsiteX119" fmla="*/ 516459 w 4201612"/>
                <a:gd name="connsiteY119" fmla="*/ 3037201 h 4201610"/>
                <a:gd name="connsiteX120" fmla="*/ 535830 w 4201612"/>
                <a:gd name="connsiteY120" fmla="*/ 3069124 h 4201610"/>
                <a:gd name="connsiteX121" fmla="*/ 566883 w 4201612"/>
                <a:gd name="connsiteY121" fmla="*/ 3117482 h 4201610"/>
                <a:gd name="connsiteX122" fmla="*/ 581566 w 4201612"/>
                <a:gd name="connsiteY122" fmla="*/ 3139356 h 4201610"/>
                <a:gd name="connsiteX123" fmla="*/ 609258 w 4201612"/>
                <a:gd name="connsiteY123" fmla="*/ 3178720 h 4201610"/>
                <a:gd name="connsiteX124" fmla="*/ 635527 w 4201612"/>
                <a:gd name="connsiteY124" fmla="*/ 3213930 h 4201610"/>
                <a:gd name="connsiteX125" fmla="*/ 675066 w 4201612"/>
                <a:gd name="connsiteY125" fmla="*/ 3264134 h 4201610"/>
                <a:gd name="connsiteX126" fmla="*/ 684264 w 4201612"/>
                <a:gd name="connsiteY126" fmla="*/ 3275435 h 4201610"/>
                <a:gd name="connsiteX127" fmla="*/ 711536 w 4201612"/>
                <a:gd name="connsiteY127" fmla="*/ 3307511 h 4201610"/>
                <a:gd name="connsiteX128" fmla="*/ 1503837 w 4201612"/>
                <a:gd name="connsiteY128" fmla="*/ 2515211 h 4201610"/>
                <a:gd name="connsiteX129" fmla="*/ 1495866 w 4201612"/>
                <a:gd name="connsiteY129" fmla="*/ 2505550 h 4201610"/>
                <a:gd name="connsiteX130" fmla="*/ 1386941 w 4201612"/>
                <a:gd name="connsiteY130" fmla="*/ 2246698 h 4201610"/>
                <a:gd name="connsiteX131" fmla="*/ 1384376 w 4201612"/>
                <a:gd name="connsiteY131" fmla="*/ 2229896 h 4201610"/>
                <a:gd name="connsiteX132" fmla="*/ 3490076 w 4201612"/>
                <a:gd name="connsiteY132" fmla="*/ 894099 h 4201610"/>
                <a:gd name="connsiteX133" fmla="*/ 2692664 w 4201612"/>
                <a:gd name="connsiteY133" fmla="*/ 1691510 h 4201610"/>
                <a:gd name="connsiteX134" fmla="*/ 2696419 w 4201612"/>
                <a:gd name="connsiteY134" fmla="*/ 1696061 h 4201610"/>
                <a:gd name="connsiteX135" fmla="*/ 2805344 w 4201612"/>
                <a:gd name="connsiteY135" fmla="*/ 1954912 h 4201610"/>
                <a:gd name="connsiteX136" fmla="*/ 2807908 w 4201612"/>
                <a:gd name="connsiteY136" fmla="*/ 1971713 h 4201610"/>
                <a:gd name="connsiteX137" fmla="*/ 3936439 w 4201612"/>
                <a:gd name="connsiteY137" fmla="*/ 1971713 h 4201610"/>
                <a:gd name="connsiteX138" fmla="*/ 3933041 w 4201612"/>
                <a:gd name="connsiteY138" fmla="*/ 1929736 h 4201610"/>
                <a:gd name="connsiteX139" fmla="*/ 3931560 w 4201612"/>
                <a:gd name="connsiteY139" fmla="*/ 1915290 h 4201610"/>
                <a:gd name="connsiteX140" fmla="*/ 3924010 w 4201612"/>
                <a:gd name="connsiteY140" fmla="*/ 1851758 h 4201610"/>
                <a:gd name="connsiteX141" fmla="*/ 3917694 w 4201612"/>
                <a:gd name="connsiteY141" fmla="*/ 1808337 h 4201610"/>
                <a:gd name="connsiteX142" fmla="*/ 3909434 w 4201612"/>
                <a:gd name="connsiteY142" fmla="*/ 1760885 h 4201610"/>
                <a:gd name="connsiteX143" fmla="*/ 3904360 w 4201612"/>
                <a:gd name="connsiteY143" fmla="*/ 1735087 h 4201610"/>
                <a:gd name="connsiteX144" fmla="*/ 3892110 w 4201612"/>
                <a:gd name="connsiteY144" fmla="*/ 1678878 h 4201610"/>
                <a:gd name="connsiteX145" fmla="*/ 3883245 w 4201612"/>
                <a:gd name="connsiteY145" fmla="*/ 1642649 h 4201610"/>
                <a:gd name="connsiteX146" fmla="*/ 3870640 w 4201612"/>
                <a:gd name="connsiteY146" fmla="*/ 1596085 h 4201610"/>
                <a:gd name="connsiteX147" fmla="*/ 3860584 w 4201612"/>
                <a:gd name="connsiteY147" fmla="*/ 1562012 h 4201610"/>
                <a:gd name="connsiteX148" fmla="*/ 3845343 w 4201612"/>
                <a:gd name="connsiteY148" fmla="*/ 1514452 h 4201610"/>
                <a:gd name="connsiteX149" fmla="*/ 3832590 w 4201612"/>
                <a:gd name="connsiteY149" fmla="*/ 1477776 h 4201610"/>
                <a:gd name="connsiteX150" fmla="*/ 3817123 w 4201612"/>
                <a:gd name="connsiteY150" fmla="*/ 1436321 h 4201610"/>
                <a:gd name="connsiteX151" fmla="*/ 3801169 w 4201612"/>
                <a:gd name="connsiteY151" fmla="*/ 1396455 h 4201610"/>
                <a:gd name="connsiteX152" fmla="*/ 3784315 w 4201612"/>
                <a:gd name="connsiteY152" fmla="*/ 1357113 h 4201610"/>
                <a:gd name="connsiteX153" fmla="*/ 3765878 w 4201612"/>
                <a:gd name="connsiteY153" fmla="*/ 1316728 h 4201610"/>
                <a:gd name="connsiteX154" fmla="*/ 3749024 w 4201612"/>
                <a:gd name="connsiteY154" fmla="*/ 1281907 h 4201610"/>
                <a:gd name="connsiteX155" fmla="*/ 3726105 w 4201612"/>
                <a:gd name="connsiteY155" fmla="*/ 1237369 h 4201610"/>
                <a:gd name="connsiteX156" fmla="*/ 3709196 w 4201612"/>
                <a:gd name="connsiteY156" fmla="*/ 1206303 h 4201610"/>
                <a:gd name="connsiteX157" fmla="*/ 3685111 w 4201612"/>
                <a:gd name="connsiteY157" fmla="*/ 1164336 h 4201610"/>
                <a:gd name="connsiteX158" fmla="*/ 3665831 w 4201612"/>
                <a:gd name="connsiteY158" fmla="*/ 1132565 h 4201610"/>
                <a:gd name="connsiteX159" fmla="*/ 3634661 w 4201612"/>
                <a:gd name="connsiteY159" fmla="*/ 1084025 h 4201610"/>
                <a:gd name="connsiteX160" fmla="*/ 3620101 w 4201612"/>
                <a:gd name="connsiteY160" fmla="*/ 1062333 h 4201610"/>
                <a:gd name="connsiteX161" fmla="*/ 3592312 w 4201612"/>
                <a:gd name="connsiteY161" fmla="*/ 1022829 h 4201610"/>
                <a:gd name="connsiteX162" fmla="*/ 3566147 w 4201612"/>
                <a:gd name="connsiteY162" fmla="*/ 987760 h 4201610"/>
                <a:gd name="connsiteX163" fmla="*/ 3526446 w 4201612"/>
                <a:gd name="connsiteY163" fmla="*/ 937350 h 4201610"/>
                <a:gd name="connsiteX164" fmla="*/ 3517407 w 4201612"/>
                <a:gd name="connsiteY164" fmla="*/ 926245 h 4201610"/>
                <a:gd name="connsiteX165" fmla="*/ 711537 w 4201612"/>
                <a:gd name="connsiteY165" fmla="*/ 894098 h 4201610"/>
                <a:gd name="connsiteX166" fmla="*/ 684222 w 4201612"/>
                <a:gd name="connsiteY166" fmla="*/ 926227 h 4201610"/>
                <a:gd name="connsiteX167" fmla="*/ 675142 w 4201612"/>
                <a:gd name="connsiteY167" fmla="*/ 937382 h 4201610"/>
                <a:gd name="connsiteX168" fmla="*/ 635498 w 4201612"/>
                <a:gd name="connsiteY168" fmla="*/ 987717 h 4201610"/>
                <a:gd name="connsiteX169" fmla="*/ 609271 w 4201612"/>
                <a:gd name="connsiteY169" fmla="*/ 1022871 h 4201610"/>
                <a:gd name="connsiteX170" fmla="*/ 581533 w 4201612"/>
                <a:gd name="connsiteY170" fmla="*/ 1062301 h 4201610"/>
                <a:gd name="connsiteX171" fmla="*/ 566934 w 4201612"/>
                <a:gd name="connsiteY171" fmla="*/ 1084052 h 4201610"/>
                <a:gd name="connsiteX172" fmla="*/ 535794 w 4201612"/>
                <a:gd name="connsiteY172" fmla="*/ 1132545 h 4201610"/>
                <a:gd name="connsiteX173" fmla="*/ 516487 w 4201612"/>
                <a:gd name="connsiteY173" fmla="*/ 1164363 h 4201610"/>
                <a:gd name="connsiteX174" fmla="*/ 492424 w 4201612"/>
                <a:gd name="connsiteY174" fmla="*/ 1206289 h 4201610"/>
                <a:gd name="connsiteX175" fmla="*/ 475505 w 4201612"/>
                <a:gd name="connsiteY175" fmla="*/ 1237376 h 4201610"/>
                <a:gd name="connsiteX176" fmla="*/ 452597 w 4201612"/>
                <a:gd name="connsiteY176" fmla="*/ 1281891 h 4201610"/>
                <a:gd name="connsiteX177" fmla="*/ 435721 w 4201612"/>
                <a:gd name="connsiteY177" fmla="*/ 1316757 h 4201610"/>
                <a:gd name="connsiteX178" fmla="*/ 417308 w 4201612"/>
                <a:gd name="connsiteY178" fmla="*/ 1357088 h 4201610"/>
                <a:gd name="connsiteX179" fmla="*/ 400442 w 4201612"/>
                <a:gd name="connsiteY179" fmla="*/ 1396459 h 4201610"/>
                <a:gd name="connsiteX180" fmla="*/ 384492 w 4201612"/>
                <a:gd name="connsiteY180" fmla="*/ 1436319 h 4201610"/>
                <a:gd name="connsiteX181" fmla="*/ 369015 w 4201612"/>
                <a:gd name="connsiteY181" fmla="*/ 1477796 h 4201610"/>
                <a:gd name="connsiteX182" fmla="*/ 356277 w 4201612"/>
                <a:gd name="connsiteY182" fmla="*/ 1514432 h 4201610"/>
                <a:gd name="connsiteX183" fmla="*/ 341028 w 4201612"/>
                <a:gd name="connsiteY183" fmla="*/ 1562018 h 4201610"/>
                <a:gd name="connsiteX184" fmla="*/ 330974 w 4201612"/>
                <a:gd name="connsiteY184" fmla="*/ 1596081 h 4201610"/>
                <a:gd name="connsiteX185" fmla="*/ 318361 w 4201612"/>
                <a:gd name="connsiteY185" fmla="*/ 1642672 h 4201610"/>
                <a:gd name="connsiteX186" fmla="*/ 309510 w 4201612"/>
                <a:gd name="connsiteY186" fmla="*/ 1678845 h 4201610"/>
                <a:gd name="connsiteX187" fmla="*/ 297253 w 4201612"/>
                <a:gd name="connsiteY187" fmla="*/ 1735089 h 4201610"/>
                <a:gd name="connsiteX188" fmla="*/ 292176 w 4201612"/>
                <a:gd name="connsiteY188" fmla="*/ 1760898 h 4201610"/>
                <a:gd name="connsiteX189" fmla="*/ 283916 w 4201612"/>
                <a:gd name="connsiteY189" fmla="*/ 1808348 h 4201610"/>
                <a:gd name="connsiteX190" fmla="*/ 277605 w 4201612"/>
                <a:gd name="connsiteY190" fmla="*/ 1851736 h 4201610"/>
                <a:gd name="connsiteX191" fmla="*/ 270052 w 4201612"/>
                <a:gd name="connsiteY191" fmla="*/ 1915305 h 4201610"/>
                <a:gd name="connsiteX192" fmla="*/ 268570 w 4201612"/>
                <a:gd name="connsiteY192" fmla="*/ 1929752 h 4201610"/>
                <a:gd name="connsiteX193" fmla="*/ 265173 w 4201612"/>
                <a:gd name="connsiteY193" fmla="*/ 1971712 h 4201610"/>
                <a:gd name="connsiteX194" fmla="*/ 1384377 w 4201612"/>
                <a:gd name="connsiteY194" fmla="*/ 1971713 h 4201610"/>
                <a:gd name="connsiteX195" fmla="*/ 1386941 w 4201612"/>
                <a:gd name="connsiteY195" fmla="*/ 1954912 h 4201610"/>
                <a:gd name="connsiteX196" fmla="*/ 1495866 w 4201612"/>
                <a:gd name="connsiteY196" fmla="*/ 1696061 h 4201610"/>
                <a:gd name="connsiteX197" fmla="*/ 1503838 w 4201612"/>
                <a:gd name="connsiteY197" fmla="*/ 1686399 h 4201610"/>
                <a:gd name="connsiteX198" fmla="*/ 2229898 w 4201612"/>
                <a:gd name="connsiteY198" fmla="*/ 265173 h 4201610"/>
                <a:gd name="connsiteX199" fmla="*/ 2229898 w 4201612"/>
                <a:gd name="connsiteY199" fmla="*/ 1389751 h 4201610"/>
                <a:gd name="connsiteX200" fmla="*/ 2242035 w 4201612"/>
                <a:gd name="connsiteY200" fmla="*/ 1391604 h 4201610"/>
                <a:gd name="connsiteX201" fmla="*/ 2500887 w 4201612"/>
                <a:gd name="connsiteY201" fmla="*/ 1500529 h 4201610"/>
                <a:gd name="connsiteX202" fmla="*/ 2510548 w 4201612"/>
                <a:gd name="connsiteY202" fmla="*/ 1508500 h 4201610"/>
                <a:gd name="connsiteX203" fmla="*/ 3307513 w 4201612"/>
                <a:gd name="connsiteY203" fmla="*/ 711536 h 4201610"/>
                <a:gd name="connsiteX204" fmla="*/ 3275440 w 4201612"/>
                <a:gd name="connsiteY204" fmla="*/ 684266 h 4201610"/>
                <a:gd name="connsiteX205" fmla="*/ 3264212 w 4201612"/>
                <a:gd name="connsiteY205" fmla="*/ 675127 h 4201610"/>
                <a:gd name="connsiteX206" fmla="*/ 3213851 w 4201612"/>
                <a:gd name="connsiteY206" fmla="*/ 635464 h 4201610"/>
                <a:gd name="connsiteX207" fmla="*/ 3178757 w 4201612"/>
                <a:gd name="connsiteY207" fmla="*/ 609281 h 4201610"/>
                <a:gd name="connsiteX208" fmla="*/ 3139354 w 4201612"/>
                <a:gd name="connsiteY208" fmla="*/ 581562 h 4201610"/>
                <a:gd name="connsiteX209" fmla="*/ 3117545 w 4201612"/>
                <a:gd name="connsiteY209" fmla="*/ 566924 h 4201610"/>
                <a:gd name="connsiteX210" fmla="*/ 3069039 w 4201612"/>
                <a:gd name="connsiteY210" fmla="*/ 535775 h 4201610"/>
                <a:gd name="connsiteX211" fmla="*/ 3037246 w 4201612"/>
                <a:gd name="connsiteY211" fmla="*/ 516484 h 4201610"/>
                <a:gd name="connsiteX212" fmla="*/ 2995381 w 4201612"/>
                <a:gd name="connsiteY212" fmla="*/ 492456 h 4201610"/>
                <a:gd name="connsiteX213" fmla="*/ 2964207 w 4201612"/>
                <a:gd name="connsiteY213" fmla="*/ 475490 h 4201610"/>
                <a:gd name="connsiteX214" fmla="*/ 2919697 w 4201612"/>
                <a:gd name="connsiteY214" fmla="*/ 452584 h 4201610"/>
                <a:gd name="connsiteX215" fmla="*/ 2884851 w 4201612"/>
                <a:gd name="connsiteY215" fmla="*/ 435718 h 4201610"/>
                <a:gd name="connsiteX216" fmla="*/ 2844571 w 4201612"/>
                <a:gd name="connsiteY216" fmla="*/ 417328 h 4201610"/>
                <a:gd name="connsiteX217" fmla="*/ 2805126 w 4201612"/>
                <a:gd name="connsiteY217" fmla="*/ 400431 h 4201610"/>
                <a:gd name="connsiteX218" fmla="*/ 2765275 w 4201612"/>
                <a:gd name="connsiteY218" fmla="*/ 384483 h 4201610"/>
                <a:gd name="connsiteX219" fmla="*/ 2723813 w 4201612"/>
                <a:gd name="connsiteY219" fmla="*/ 369012 h 4201610"/>
                <a:gd name="connsiteX220" fmla="*/ 2687222 w 4201612"/>
                <a:gd name="connsiteY220" fmla="*/ 356290 h 4201610"/>
                <a:gd name="connsiteX221" fmla="*/ 2639558 w 4201612"/>
                <a:gd name="connsiteY221" fmla="*/ 341015 h 4201610"/>
                <a:gd name="connsiteX222" fmla="*/ 2605525 w 4201612"/>
                <a:gd name="connsiteY222" fmla="*/ 330972 h 4201610"/>
                <a:gd name="connsiteX223" fmla="*/ 2558935 w 4201612"/>
                <a:gd name="connsiteY223" fmla="*/ 318359 h 4201610"/>
                <a:gd name="connsiteX224" fmla="*/ 2522795 w 4201612"/>
                <a:gd name="connsiteY224" fmla="*/ 309516 h 4201610"/>
                <a:gd name="connsiteX225" fmla="*/ 2466481 w 4201612"/>
                <a:gd name="connsiteY225" fmla="*/ 297244 h 4201610"/>
                <a:gd name="connsiteX226" fmla="*/ 2440712 w 4201612"/>
                <a:gd name="connsiteY226" fmla="*/ 292175 h 4201610"/>
                <a:gd name="connsiteX227" fmla="*/ 2393255 w 4201612"/>
                <a:gd name="connsiteY227" fmla="*/ 283914 h 4201610"/>
                <a:gd name="connsiteX228" fmla="*/ 2349905 w 4201612"/>
                <a:gd name="connsiteY228" fmla="*/ 277609 h 4201610"/>
                <a:gd name="connsiteX229" fmla="*/ 2286278 w 4201612"/>
                <a:gd name="connsiteY229" fmla="*/ 270048 h 4201610"/>
                <a:gd name="connsiteX230" fmla="*/ 2271855 w 4201612"/>
                <a:gd name="connsiteY230" fmla="*/ 268570 h 4201610"/>
                <a:gd name="connsiteX231" fmla="*/ 1971714 w 4201612"/>
                <a:gd name="connsiteY231" fmla="*/ 265173 h 4201610"/>
                <a:gd name="connsiteX232" fmla="*/ 1929672 w 4201612"/>
                <a:gd name="connsiteY232" fmla="*/ 268577 h 4201610"/>
                <a:gd name="connsiteX233" fmla="*/ 1915402 w 4201612"/>
                <a:gd name="connsiteY233" fmla="*/ 270041 h 4201610"/>
                <a:gd name="connsiteX234" fmla="*/ 1851701 w 4201612"/>
                <a:gd name="connsiteY234" fmla="*/ 277610 h 4201610"/>
                <a:gd name="connsiteX235" fmla="*/ 1808388 w 4201612"/>
                <a:gd name="connsiteY235" fmla="*/ 283910 h 4201610"/>
                <a:gd name="connsiteX236" fmla="*/ 1760821 w 4201612"/>
                <a:gd name="connsiteY236" fmla="*/ 292189 h 4201610"/>
                <a:gd name="connsiteX237" fmla="*/ 1735169 w 4201612"/>
                <a:gd name="connsiteY237" fmla="*/ 297236 h 4201610"/>
                <a:gd name="connsiteX238" fmla="*/ 1678833 w 4201612"/>
                <a:gd name="connsiteY238" fmla="*/ 309513 h 4201610"/>
                <a:gd name="connsiteX239" fmla="*/ 1642718 w 4201612"/>
                <a:gd name="connsiteY239" fmla="*/ 318350 h 4201610"/>
                <a:gd name="connsiteX240" fmla="*/ 1595999 w 4201612"/>
                <a:gd name="connsiteY240" fmla="*/ 330997 h 4201610"/>
                <a:gd name="connsiteX241" fmla="*/ 1562087 w 4201612"/>
                <a:gd name="connsiteY241" fmla="*/ 341005 h 4201610"/>
                <a:gd name="connsiteX242" fmla="*/ 1514400 w 4201612"/>
                <a:gd name="connsiteY242" fmla="*/ 356288 h 4201610"/>
                <a:gd name="connsiteX243" fmla="*/ 1477840 w 4201612"/>
                <a:gd name="connsiteY243" fmla="*/ 368999 h 4201610"/>
                <a:gd name="connsiteX244" fmla="*/ 1436245 w 4201612"/>
                <a:gd name="connsiteY244" fmla="*/ 384520 h 4201610"/>
                <a:gd name="connsiteX245" fmla="*/ 1396524 w 4201612"/>
                <a:gd name="connsiteY245" fmla="*/ 400413 h 4201610"/>
                <a:gd name="connsiteX246" fmla="*/ 1357063 w 4201612"/>
                <a:gd name="connsiteY246" fmla="*/ 417319 h 4201610"/>
                <a:gd name="connsiteX247" fmla="*/ 1316801 w 4201612"/>
                <a:gd name="connsiteY247" fmla="*/ 435700 h 4201610"/>
                <a:gd name="connsiteX248" fmla="*/ 1281832 w 4201612"/>
                <a:gd name="connsiteY248" fmla="*/ 452627 h 4201610"/>
                <a:gd name="connsiteX249" fmla="*/ 1237444 w 4201612"/>
                <a:gd name="connsiteY249" fmla="*/ 475469 h 4201610"/>
                <a:gd name="connsiteX250" fmla="*/ 1206259 w 4201612"/>
                <a:gd name="connsiteY250" fmla="*/ 492441 h 4201610"/>
                <a:gd name="connsiteX251" fmla="*/ 1164388 w 4201612"/>
                <a:gd name="connsiteY251" fmla="*/ 516471 h 4201610"/>
                <a:gd name="connsiteX252" fmla="*/ 1132475 w 4201612"/>
                <a:gd name="connsiteY252" fmla="*/ 535836 h 4201610"/>
                <a:gd name="connsiteX253" fmla="*/ 1084114 w 4201612"/>
                <a:gd name="connsiteY253" fmla="*/ 566891 h 4201610"/>
                <a:gd name="connsiteX254" fmla="*/ 1062303 w 4201612"/>
                <a:gd name="connsiteY254" fmla="*/ 581532 h 4201610"/>
                <a:gd name="connsiteX255" fmla="*/ 1022875 w 4201612"/>
                <a:gd name="connsiteY255" fmla="*/ 609268 h 4201610"/>
                <a:gd name="connsiteX256" fmla="*/ 987674 w 4201612"/>
                <a:gd name="connsiteY256" fmla="*/ 635531 h 4201610"/>
                <a:gd name="connsiteX257" fmla="*/ 937460 w 4201612"/>
                <a:gd name="connsiteY257" fmla="*/ 675078 h 4201610"/>
                <a:gd name="connsiteX258" fmla="*/ 926212 w 4201612"/>
                <a:gd name="connsiteY258" fmla="*/ 684233 h 4201610"/>
                <a:gd name="connsiteX259" fmla="*/ 894101 w 4201612"/>
                <a:gd name="connsiteY259" fmla="*/ 711536 h 4201610"/>
                <a:gd name="connsiteX260" fmla="*/ 1686848 w 4201612"/>
                <a:gd name="connsiteY260" fmla="*/ 1504282 h 4201610"/>
                <a:gd name="connsiteX261" fmla="*/ 1691398 w 4201612"/>
                <a:gd name="connsiteY261" fmla="*/ 1500529 h 4201610"/>
                <a:gd name="connsiteX262" fmla="*/ 1950249 w 4201612"/>
                <a:gd name="connsiteY262" fmla="*/ 1391604 h 4201610"/>
                <a:gd name="connsiteX263" fmla="*/ 1971714 w 4201612"/>
                <a:gd name="connsiteY263" fmla="*/ 1388328 h 4201610"/>
                <a:gd name="connsiteX264" fmla="*/ 2100807 w 4201612"/>
                <a:gd name="connsiteY264" fmla="*/ 0 h 4201610"/>
                <a:gd name="connsiteX265" fmla="*/ 2100852 w 4201612"/>
                <a:gd name="connsiteY265" fmla="*/ 2 h 4201610"/>
                <a:gd name="connsiteX266" fmla="*/ 2302173 w 4201612"/>
                <a:gd name="connsiteY266" fmla="*/ 9614 h 4201610"/>
                <a:gd name="connsiteX267" fmla="*/ 2308078 w 4201612"/>
                <a:gd name="connsiteY267" fmla="*/ 10466 h 4201610"/>
                <a:gd name="connsiteX268" fmla="*/ 2315602 w 4201612"/>
                <a:gd name="connsiteY268" fmla="*/ 10846 h 4201610"/>
                <a:gd name="connsiteX269" fmla="*/ 2400489 w 4201612"/>
                <a:gd name="connsiteY269" fmla="*/ 23802 h 4201610"/>
                <a:gd name="connsiteX270" fmla="*/ 2502048 w 4201612"/>
                <a:gd name="connsiteY270" fmla="*/ 38457 h 4201610"/>
                <a:gd name="connsiteX271" fmla="*/ 2511267 w 4201612"/>
                <a:gd name="connsiteY271" fmla="*/ 40708 h 4201610"/>
                <a:gd name="connsiteX272" fmla="*/ 2524192 w 4201612"/>
                <a:gd name="connsiteY272" fmla="*/ 42681 h 4201610"/>
                <a:gd name="connsiteX273" fmla="*/ 2615396 w 4201612"/>
                <a:gd name="connsiteY273" fmla="*/ 66132 h 4201610"/>
                <a:gd name="connsiteX274" fmla="*/ 2698935 w 4201612"/>
                <a:gd name="connsiteY274" fmla="*/ 86529 h 4201610"/>
                <a:gd name="connsiteX275" fmla="*/ 2710627 w 4201612"/>
                <a:gd name="connsiteY275" fmla="*/ 90617 h 4201610"/>
                <a:gd name="connsiteX276" fmla="*/ 2725522 w 4201612"/>
                <a:gd name="connsiteY276" fmla="*/ 94448 h 4201610"/>
                <a:gd name="connsiteX277" fmla="*/ 2810557 w 4201612"/>
                <a:gd name="connsiteY277" fmla="*/ 125571 h 4201610"/>
                <a:gd name="connsiteX278" fmla="*/ 2891342 w 4201612"/>
                <a:gd name="connsiteY278" fmla="*/ 153828 h 4201610"/>
                <a:gd name="connsiteX279" fmla="*/ 2904702 w 4201612"/>
                <a:gd name="connsiteY279" fmla="*/ 160029 h 4201610"/>
                <a:gd name="connsiteX280" fmla="*/ 2918535 w 4201612"/>
                <a:gd name="connsiteY280" fmla="*/ 165091 h 4201610"/>
                <a:gd name="connsiteX281" fmla="*/ 2995653 w 4201612"/>
                <a:gd name="connsiteY281" fmla="*/ 202241 h 4201610"/>
                <a:gd name="connsiteX282" fmla="*/ 3077775 w 4201612"/>
                <a:gd name="connsiteY282" fmla="*/ 240356 h 4201610"/>
                <a:gd name="connsiteX283" fmla="*/ 3091010 w 4201612"/>
                <a:gd name="connsiteY283" fmla="*/ 248177 h 4201610"/>
                <a:gd name="connsiteX284" fmla="*/ 3102175 w 4201612"/>
                <a:gd name="connsiteY284" fmla="*/ 253555 h 4201610"/>
                <a:gd name="connsiteX285" fmla="*/ 3175677 w 4201612"/>
                <a:gd name="connsiteY285" fmla="*/ 298208 h 4201610"/>
                <a:gd name="connsiteX286" fmla="*/ 3256742 w 4201612"/>
                <a:gd name="connsiteY286" fmla="*/ 346113 h 4201610"/>
                <a:gd name="connsiteX287" fmla="*/ 3267271 w 4201612"/>
                <a:gd name="connsiteY287" fmla="*/ 353854 h 4201610"/>
                <a:gd name="connsiteX288" fmla="*/ 3275387 w 4201612"/>
                <a:gd name="connsiteY288" fmla="*/ 358785 h 4201610"/>
                <a:gd name="connsiteX289" fmla="*/ 3357583 w 4201612"/>
                <a:gd name="connsiteY289" fmla="*/ 420249 h 4201610"/>
                <a:gd name="connsiteX290" fmla="*/ 3426748 w 4201612"/>
                <a:gd name="connsiteY290" fmla="*/ 471098 h 4201610"/>
                <a:gd name="connsiteX291" fmla="*/ 3432336 w 4201612"/>
                <a:gd name="connsiteY291" fmla="*/ 476149 h 4201610"/>
                <a:gd name="connsiteX292" fmla="*/ 3437113 w 4201612"/>
                <a:gd name="connsiteY292" fmla="*/ 479722 h 4201610"/>
                <a:gd name="connsiteX293" fmla="*/ 3721890 w 4201612"/>
                <a:gd name="connsiteY293" fmla="*/ 764499 h 4201610"/>
                <a:gd name="connsiteX294" fmla="*/ 3725463 w 4201612"/>
                <a:gd name="connsiteY294" fmla="*/ 769276 h 4201610"/>
                <a:gd name="connsiteX295" fmla="*/ 3730514 w 4201612"/>
                <a:gd name="connsiteY295" fmla="*/ 774864 h 4201610"/>
                <a:gd name="connsiteX296" fmla="*/ 3781372 w 4201612"/>
                <a:gd name="connsiteY296" fmla="*/ 844042 h 4201610"/>
                <a:gd name="connsiteX297" fmla="*/ 3842827 w 4201612"/>
                <a:gd name="connsiteY297" fmla="*/ 926225 h 4201610"/>
                <a:gd name="connsiteX298" fmla="*/ 3847758 w 4201612"/>
                <a:gd name="connsiteY298" fmla="*/ 934340 h 4201610"/>
                <a:gd name="connsiteX299" fmla="*/ 3855499 w 4201612"/>
                <a:gd name="connsiteY299" fmla="*/ 944870 h 4201610"/>
                <a:gd name="connsiteX300" fmla="*/ 3903394 w 4201612"/>
                <a:gd name="connsiteY300" fmla="*/ 1025920 h 4201610"/>
                <a:gd name="connsiteX301" fmla="*/ 3948057 w 4201612"/>
                <a:gd name="connsiteY301" fmla="*/ 1099437 h 4201610"/>
                <a:gd name="connsiteX302" fmla="*/ 3953435 w 4201612"/>
                <a:gd name="connsiteY302" fmla="*/ 1110602 h 4201610"/>
                <a:gd name="connsiteX303" fmla="*/ 3961256 w 4201612"/>
                <a:gd name="connsiteY303" fmla="*/ 1123837 h 4201610"/>
                <a:gd name="connsiteX304" fmla="*/ 3999371 w 4201612"/>
                <a:gd name="connsiteY304" fmla="*/ 1205959 h 4201610"/>
                <a:gd name="connsiteX305" fmla="*/ 4036520 w 4201612"/>
                <a:gd name="connsiteY305" fmla="*/ 1283076 h 4201610"/>
                <a:gd name="connsiteX306" fmla="*/ 4041583 w 4201612"/>
                <a:gd name="connsiteY306" fmla="*/ 1296910 h 4201610"/>
                <a:gd name="connsiteX307" fmla="*/ 4047784 w 4201612"/>
                <a:gd name="connsiteY307" fmla="*/ 1310269 h 4201610"/>
                <a:gd name="connsiteX308" fmla="*/ 4076042 w 4201612"/>
                <a:gd name="connsiteY308" fmla="*/ 1391058 h 4201610"/>
                <a:gd name="connsiteX309" fmla="*/ 4107165 w 4201612"/>
                <a:gd name="connsiteY309" fmla="*/ 1476090 h 4201610"/>
                <a:gd name="connsiteX310" fmla="*/ 4110993 w 4201612"/>
                <a:gd name="connsiteY310" fmla="*/ 1490981 h 4201610"/>
                <a:gd name="connsiteX311" fmla="*/ 4115083 w 4201612"/>
                <a:gd name="connsiteY311" fmla="*/ 1502677 h 4201610"/>
                <a:gd name="connsiteX312" fmla="*/ 4135483 w 4201612"/>
                <a:gd name="connsiteY312" fmla="*/ 1586227 h 4201610"/>
                <a:gd name="connsiteX313" fmla="*/ 4158931 w 4201612"/>
                <a:gd name="connsiteY313" fmla="*/ 1677420 h 4201610"/>
                <a:gd name="connsiteX314" fmla="*/ 4160904 w 4201612"/>
                <a:gd name="connsiteY314" fmla="*/ 1690345 h 4201610"/>
                <a:gd name="connsiteX315" fmla="*/ 4163155 w 4201612"/>
                <a:gd name="connsiteY315" fmla="*/ 1699564 h 4201610"/>
                <a:gd name="connsiteX316" fmla="*/ 4177807 w 4201612"/>
                <a:gd name="connsiteY316" fmla="*/ 1801098 h 4201610"/>
                <a:gd name="connsiteX317" fmla="*/ 4190766 w 4201612"/>
                <a:gd name="connsiteY317" fmla="*/ 1886010 h 4201610"/>
                <a:gd name="connsiteX318" fmla="*/ 4191146 w 4201612"/>
                <a:gd name="connsiteY318" fmla="*/ 1893531 h 4201610"/>
                <a:gd name="connsiteX319" fmla="*/ 4191998 w 4201612"/>
                <a:gd name="connsiteY319" fmla="*/ 1899438 h 4201610"/>
                <a:gd name="connsiteX320" fmla="*/ 4201609 w 4201612"/>
                <a:gd name="connsiteY320" fmla="*/ 2100737 h 4201610"/>
                <a:gd name="connsiteX321" fmla="*/ 4201612 w 4201612"/>
                <a:gd name="connsiteY321" fmla="*/ 2100805 h 4201610"/>
                <a:gd name="connsiteX322" fmla="*/ 4201610 w 4201612"/>
                <a:gd name="connsiteY322" fmla="*/ 2100839 h 4201610"/>
                <a:gd name="connsiteX323" fmla="*/ 4191998 w 4201612"/>
                <a:gd name="connsiteY323" fmla="*/ 2302172 h 4201610"/>
                <a:gd name="connsiteX324" fmla="*/ 4191147 w 4201612"/>
                <a:gd name="connsiteY324" fmla="*/ 2308074 h 4201610"/>
                <a:gd name="connsiteX325" fmla="*/ 4190766 w 4201612"/>
                <a:gd name="connsiteY325" fmla="*/ 2315600 h 4201610"/>
                <a:gd name="connsiteX326" fmla="*/ 4177810 w 4201612"/>
                <a:gd name="connsiteY326" fmla="*/ 2400490 h 4201610"/>
                <a:gd name="connsiteX327" fmla="*/ 4163155 w 4201612"/>
                <a:gd name="connsiteY327" fmla="*/ 2502046 h 4201610"/>
                <a:gd name="connsiteX328" fmla="*/ 4160904 w 4201612"/>
                <a:gd name="connsiteY328" fmla="*/ 2511268 h 4201610"/>
                <a:gd name="connsiteX329" fmla="*/ 4158932 w 4201612"/>
                <a:gd name="connsiteY329" fmla="*/ 2524191 h 4201610"/>
                <a:gd name="connsiteX330" fmla="*/ 4135477 w 4201612"/>
                <a:gd name="connsiteY330" fmla="*/ 2615405 h 4201610"/>
                <a:gd name="connsiteX331" fmla="*/ 4115083 w 4201612"/>
                <a:gd name="connsiteY331" fmla="*/ 2698933 h 4201610"/>
                <a:gd name="connsiteX332" fmla="*/ 4110993 w 4201612"/>
                <a:gd name="connsiteY332" fmla="*/ 2710628 h 4201610"/>
                <a:gd name="connsiteX333" fmla="*/ 4107165 w 4201612"/>
                <a:gd name="connsiteY333" fmla="*/ 2725519 h 4201610"/>
                <a:gd name="connsiteX334" fmla="*/ 4076076 w 4201612"/>
                <a:gd name="connsiteY334" fmla="*/ 2810461 h 4201610"/>
                <a:gd name="connsiteX335" fmla="*/ 4076045 w 4201612"/>
                <a:gd name="connsiteY335" fmla="*/ 2810541 h 4201610"/>
                <a:gd name="connsiteX336" fmla="*/ 4047784 w 4201612"/>
                <a:gd name="connsiteY336" fmla="*/ 2891339 h 4201610"/>
                <a:gd name="connsiteX337" fmla="*/ 4041585 w 4201612"/>
                <a:gd name="connsiteY337" fmla="*/ 2904697 h 4201610"/>
                <a:gd name="connsiteX338" fmla="*/ 4036520 w 4201612"/>
                <a:gd name="connsiteY338" fmla="*/ 2918532 h 4201610"/>
                <a:gd name="connsiteX339" fmla="*/ 4036519 w 4201612"/>
                <a:gd name="connsiteY339" fmla="*/ 2918533 h 4201610"/>
                <a:gd name="connsiteX340" fmla="*/ 3999387 w 4201612"/>
                <a:gd name="connsiteY340" fmla="*/ 2995616 h 4201610"/>
                <a:gd name="connsiteX341" fmla="*/ 3961255 w 4201612"/>
                <a:gd name="connsiteY341" fmla="*/ 3077773 h 4201610"/>
                <a:gd name="connsiteX342" fmla="*/ 3953435 w 4201612"/>
                <a:gd name="connsiteY342" fmla="*/ 3091008 h 4201610"/>
                <a:gd name="connsiteX343" fmla="*/ 3952327 w 4201612"/>
                <a:gd name="connsiteY343" fmla="*/ 3093307 h 4201610"/>
                <a:gd name="connsiteX344" fmla="*/ 3948056 w 4201612"/>
                <a:gd name="connsiteY344" fmla="*/ 3102173 h 4201610"/>
                <a:gd name="connsiteX345" fmla="*/ 3912234 w 4201612"/>
                <a:gd name="connsiteY345" fmla="*/ 3161138 h 4201610"/>
                <a:gd name="connsiteX346" fmla="*/ 3903413 w 4201612"/>
                <a:gd name="connsiteY346" fmla="*/ 3175658 h 4201610"/>
                <a:gd name="connsiteX347" fmla="*/ 3855499 w 4201612"/>
                <a:gd name="connsiteY347" fmla="*/ 3256739 h 4201610"/>
                <a:gd name="connsiteX348" fmla="*/ 3850849 w 4201612"/>
                <a:gd name="connsiteY348" fmla="*/ 3263065 h 4201610"/>
                <a:gd name="connsiteX349" fmla="*/ 3847759 w 4201612"/>
                <a:gd name="connsiteY349" fmla="*/ 3267268 h 4201610"/>
                <a:gd name="connsiteX350" fmla="*/ 3842827 w 4201612"/>
                <a:gd name="connsiteY350" fmla="*/ 3275384 h 4201610"/>
                <a:gd name="connsiteX351" fmla="*/ 3781365 w 4201612"/>
                <a:gd name="connsiteY351" fmla="*/ 3357577 h 4201610"/>
                <a:gd name="connsiteX352" fmla="*/ 3730514 w 4201612"/>
                <a:gd name="connsiteY352" fmla="*/ 3426745 h 4201610"/>
                <a:gd name="connsiteX353" fmla="*/ 3727979 w 4201612"/>
                <a:gd name="connsiteY353" fmla="*/ 3429549 h 4201610"/>
                <a:gd name="connsiteX354" fmla="*/ 3725464 w 4201612"/>
                <a:gd name="connsiteY354" fmla="*/ 3432332 h 4201610"/>
                <a:gd name="connsiteX355" fmla="*/ 3721890 w 4201612"/>
                <a:gd name="connsiteY355" fmla="*/ 3437112 h 4201610"/>
                <a:gd name="connsiteX356" fmla="*/ 3721890 w 4201612"/>
                <a:gd name="connsiteY356" fmla="*/ 3437112 h 4201610"/>
                <a:gd name="connsiteX357" fmla="*/ 3586341 w 4201612"/>
                <a:gd name="connsiteY357" fmla="*/ 3586253 h 4201610"/>
                <a:gd name="connsiteX358" fmla="*/ 3586301 w 4201612"/>
                <a:gd name="connsiteY358" fmla="*/ 3586298 h 4201610"/>
                <a:gd name="connsiteX359" fmla="*/ 3586278 w 4201612"/>
                <a:gd name="connsiteY359" fmla="*/ 3586318 h 4201610"/>
                <a:gd name="connsiteX360" fmla="*/ 3437113 w 4201612"/>
                <a:gd name="connsiteY360" fmla="*/ 3721888 h 4201610"/>
                <a:gd name="connsiteX361" fmla="*/ 3432335 w 4201612"/>
                <a:gd name="connsiteY361" fmla="*/ 3725461 h 4201610"/>
                <a:gd name="connsiteX362" fmla="*/ 3427709 w 4201612"/>
                <a:gd name="connsiteY362" fmla="*/ 3729643 h 4201610"/>
                <a:gd name="connsiteX363" fmla="*/ 3426748 w 4201612"/>
                <a:gd name="connsiteY363" fmla="*/ 3730511 h 4201610"/>
                <a:gd name="connsiteX364" fmla="*/ 3426747 w 4201612"/>
                <a:gd name="connsiteY364" fmla="*/ 3730512 h 4201610"/>
                <a:gd name="connsiteX365" fmla="*/ 3357557 w 4201612"/>
                <a:gd name="connsiteY365" fmla="*/ 3781379 h 4201610"/>
                <a:gd name="connsiteX366" fmla="*/ 3348729 w 4201612"/>
                <a:gd name="connsiteY366" fmla="*/ 3787980 h 4201610"/>
                <a:gd name="connsiteX367" fmla="*/ 3275387 w 4201612"/>
                <a:gd name="connsiteY367" fmla="*/ 3842826 h 4201610"/>
                <a:gd name="connsiteX368" fmla="*/ 3267271 w 4201612"/>
                <a:gd name="connsiteY368" fmla="*/ 3847756 h 4201610"/>
                <a:gd name="connsiteX369" fmla="*/ 3256742 w 4201612"/>
                <a:gd name="connsiteY369" fmla="*/ 3855496 h 4201610"/>
                <a:gd name="connsiteX370" fmla="*/ 3175687 w 4201612"/>
                <a:gd name="connsiteY370" fmla="*/ 3903394 h 4201610"/>
                <a:gd name="connsiteX371" fmla="*/ 3102175 w 4201612"/>
                <a:gd name="connsiteY371" fmla="*/ 3948054 h 4201610"/>
                <a:gd name="connsiteX372" fmla="*/ 3091009 w 4201612"/>
                <a:gd name="connsiteY372" fmla="*/ 3953433 h 4201610"/>
                <a:gd name="connsiteX373" fmla="*/ 3077775 w 4201612"/>
                <a:gd name="connsiteY373" fmla="*/ 3961252 h 4201610"/>
                <a:gd name="connsiteX374" fmla="*/ 3052395 w 4201612"/>
                <a:gd name="connsiteY374" fmla="*/ 3973033 h 4201610"/>
                <a:gd name="connsiteX375" fmla="*/ 2995658 w 4201612"/>
                <a:gd name="connsiteY375" fmla="*/ 3999366 h 4201610"/>
                <a:gd name="connsiteX376" fmla="*/ 2918535 w 4201612"/>
                <a:gd name="connsiteY376" fmla="*/ 4036518 h 4201610"/>
                <a:gd name="connsiteX377" fmla="*/ 2904698 w 4201612"/>
                <a:gd name="connsiteY377" fmla="*/ 4041582 h 4201610"/>
                <a:gd name="connsiteX378" fmla="*/ 2900178 w 4201612"/>
                <a:gd name="connsiteY378" fmla="*/ 4043681 h 4201610"/>
                <a:gd name="connsiteX379" fmla="*/ 2891341 w 4201612"/>
                <a:gd name="connsiteY379" fmla="*/ 4047782 h 4201610"/>
                <a:gd name="connsiteX380" fmla="*/ 2810560 w 4201612"/>
                <a:gd name="connsiteY380" fmla="*/ 4076037 h 4201610"/>
                <a:gd name="connsiteX381" fmla="*/ 2725522 w 4201612"/>
                <a:gd name="connsiteY381" fmla="*/ 4107162 h 4201610"/>
                <a:gd name="connsiteX382" fmla="*/ 2710623 w 4201612"/>
                <a:gd name="connsiteY382" fmla="*/ 4110993 h 4201610"/>
                <a:gd name="connsiteX383" fmla="*/ 2709322 w 4201612"/>
                <a:gd name="connsiteY383" fmla="*/ 4111447 h 4201610"/>
                <a:gd name="connsiteX384" fmla="*/ 2698934 w 4201612"/>
                <a:gd name="connsiteY384" fmla="*/ 4115081 h 4201610"/>
                <a:gd name="connsiteX385" fmla="*/ 2615381 w 4201612"/>
                <a:gd name="connsiteY385" fmla="*/ 4135482 h 4201610"/>
                <a:gd name="connsiteX386" fmla="*/ 2524192 w 4201612"/>
                <a:gd name="connsiteY386" fmla="*/ 4158929 h 4201610"/>
                <a:gd name="connsiteX387" fmla="*/ 2511266 w 4201612"/>
                <a:gd name="connsiteY387" fmla="*/ 4160902 h 4201610"/>
                <a:gd name="connsiteX388" fmla="*/ 2502047 w 4201612"/>
                <a:gd name="connsiteY388" fmla="*/ 4163152 h 4201610"/>
                <a:gd name="connsiteX389" fmla="*/ 2400504 w 4201612"/>
                <a:gd name="connsiteY389" fmla="*/ 4177806 h 4201610"/>
                <a:gd name="connsiteX390" fmla="*/ 2315601 w 4201612"/>
                <a:gd name="connsiteY390" fmla="*/ 4190764 h 4201610"/>
                <a:gd name="connsiteX391" fmla="*/ 2308072 w 4201612"/>
                <a:gd name="connsiteY391" fmla="*/ 4191144 h 4201610"/>
                <a:gd name="connsiteX392" fmla="*/ 2302173 w 4201612"/>
                <a:gd name="connsiteY392" fmla="*/ 4191995 h 4201610"/>
                <a:gd name="connsiteX393" fmla="*/ 2100888 w 4201612"/>
                <a:gd name="connsiteY393" fmla="*/ 4201606 h 4201610"/>
                <a:gd name="connsiteX394" fmla="*/ 2100807 w 4201612"/>
                <a:gd name="connsiteY394" fmla="*/ 4201610 h 4201610"/>
                <a:gd name="connsiteX395" fmla="*/ 2100729 w 4201612"/>
                <a:gd name="connsiteY395" fmla="*/ 4201607 h 4201610"/>
                <a:gd name="connsiteX396" fmla="*/ 1899439 w 4201612"/>
                <a:gd name="connsiteY396" fmla="*/ 4191995 h 4201610"/>
                <a:gd name="connsiteX397" fmla="*/ 1893536 w 4201612"/>
                <a:gd name="connsiteY397" fmla="*/ 4191144 h 4201610"/>
                <a:gd name="connsiteX398" fmla="*/ 1886011 w 4201612"/>
                <a:gd name="connsiteY398" fmla="*/ 4190764 h 4201610"/>
                <a:gd name="connsiteX399" fmla="*/ 1801101 w 4201612"/>
                <a:gd name="connsiteY399" fmla="*/ 4177805 h 4201610"/>
                <a:gd name="connsiteX400" fmla="*/ 1699565 w 4201612"/>
                <a:gd name="connsiteY400" fmla="*/ 4163152 h 4201610"/>
                <a:gd name="connsiteX401" fmla="*/ 1690345 w 4201612"/>
                <a:gd name="connsiteY401" fmla="*/ 4160902 h 4201610"/>
                <a:gd name="connsiteX402" fmla="*/ 1677421 w 4201612"/>
                <a:gd name="connsiteY402" fmla="*/ 4158929 h 4201610"/>
                <a:gd name="connsiteX403" fmla="*/ 1586218 w 4201612"/>
                <a:gd name="connsiteY403" fmla="*/ 4135478 h 4201610"/>
                <a:gd name="connsiteX404" fmla="*/ 1502678 w 4201612"/>
                <a:gd name="connsiteY404" fmla="*/ 4115081 h 4201610"/>
                <a:gd name="connsiteX405" fmla="*/ 1490983 w 4201612"/>
                <a:gd name="connsiteY405" fmla="*/ 4110990 h 4201610"/>
                <a:gd name="connsiteX406" fmla="*/ 1476091 w 4201612"/>
                <a:gd name="connsiteY406" fmla="*/ 4107162 h 4201610"/>
                <a:gd name="connsiteX407" fmla="*/ 1391053 w 4201612"/>
                <a:gd name="connsiteY407" fmla="*/ 4076038 h 4201610"/>
                <a:gd name="connsiteX408" fmla="*/ 1310271 w 4201612"/>
                <a:gd name="connsiteY408" fmla="*/ 4047781 h 4201610"/>
                <a:gd name="connsiteX409" fmla="*/ 1296912 w 4201612"/>
                <a:gd name="connsiteY409" fmla="*/ 4041582 h 4201610"/>
                <a:gd name="connsiteX410" fmla="*/ 1283078 w 4201612"/>
                <a:gd name="connsiteY410" fmla="*/ 4036518 h 4201610"/>
                <a:gd name="connsiteX411" fmla="*/ 1205959 w 4201612"/>
                <a:gd name="connsiteY411" fmla="*/ 3999368 h 4201610"/>
                <a:gd name="connsiteX412" fmla="*/ 1123837 w 4201612"/>
                <a:gd name="connsiteY412" fmla="*/ 3961253 h 4201610"/>
                <a:gd name="connsiteX413" fmla="*/ 1110600 w 4201612"/>
                <a:gd name="connsiteY413" fmla="*/ 3953431 h 4201610"/>
                <a:gd name="connsiteX414" fmla="*/ 1099437 w 4201612"/>
                <a:gd name="connsiteY414" fmla="*/ 3948054 h 4201610"/>
                <a:gd name="connsiteX415" fmla="*/ 1025933 w 4201612"/>
                <a:gd name="connsiteY415" fmla="*/ 3903398 h 4201610"/>
                <a:gd name="connsiteX416" fmla="*/ 944871 w 4201612"/>
                <a:gd name="connsiteY416" fmla="*/ 3855497 h 4201610"/>
                <a:gd name="connsiteX417" fmla="*/ 934340 w 4201612"/>
                <a:gd name="connsiteY417" fmla="*/ 3847755 h 4201610"/>
                <a:gd name="connsiteX418" fmla="*/ 926226 w 4201612"/>
                <a:gd name="connsiteY418" fmla="*/ 3842826 h 4201610"/>
                <a:gd name="connsiteX419" fmla="*/ 844045 w 4201612"/>
                <a:gd name="connsiteY419" fmla="*/ 3781372 h 4201610"/>
                <a:gd name="connsiteX420" fmla="*/ 774865 w 4201612"/>
                <a:gd name="connsiteY420" fmla="*/ 3730512 h 4201610"/>
                <a:gd name="connsiteX421" fmla="*/ 769277 w 4201612"/>
                <a:gd name="connsiteY421" fmla="*/ 3725461 h 4201610"/>
                <a:gd name="connsiteX422" fmla="*/ 764499 w 4201612"/>
                <a:gd name="connsiteY422" fmla="*/ 3721889 h 4201610"/>
                <a:gd name="connsiteX423" fmla="*/ 615313 w 4201612"/>
                <a:gd name="connsiteY423" fmla="*/ 3586298 h 4201610"/>
                <a:gd name="connsiteX424" fmla="*/ 479722 w 4201612"/>
                <a:gd name="connsiteY424" fmla="*/ 3437112 h 4201610"/>
                <a:gd name="connsiteX425" fmla="*/ 476149 w 4201612"/>
                <a:gd name="connsiteY425" fmla="*/ 3432334 h 4201610"/>
                <a:gd name="connsiteX426" fmla="*/ 471098 w 4201612"/>
                <a:gd name="connsiteY426" fmla="*/ 3426745 h 4201610"/>
                <a:gd name="connsiteX427" fmla="*/ 420240 w 4201612"/>
                <a:gd name="connsiteY427" fmla="*/ 3357568 h 4201610"/>
                <a:gd name="connsiteX428" fmla="*/ 358785 w 4201612"/>
                <a:gd name="connsiteY428" fmla="*/ 3275385 h 4201610"/>
                <a:gd name="connsiteX429" fmla="*/ 353855 w 4201612"/>
                <a:gd name="connsiteY429" fmla="*/ 3267271 h 4201610"/>
                <a:gd name="connsiteX430" fmla="*/ 346113 w 4201612"/>
                <a:gd name="connsiteY430" fmla="*/ 3256740 h 4201610"/>
                <a:gd name="connsiteX431" fmla="*/ 298214 w 4201612"/>
                <a:gd name="connsiteY431" fmla="*/ 3175682 h 4201610"/>
                <a:gd name="connsiteX432" fmla="*/ 253556 w 4201612"/>
                <a:gd name="connsiteY432" fmla="*/ 3102173 h 4201610"/>
                <a:gd name="connsiteX433" fmla="*/ 248179 w 4201612"/>
                <a:gd name="connsiteY433" fmla="*/ 3091011 h 4201610"/>
                <a:gd name="connsiteX434" fmla="*/ 240357 w 4201612"/>
                <a:gd name="connsiteY434" fmla="*/ 3077774 h 4201610"/>
                <a:gd name="connsiteX435" fmla="*/ 202243 w 4201612"/>
                <a:gd name="connsiteY435" fmla="*/ 2995654 h 4201610"/>
                <a:gd name="connsiteX436" fmla="*/ 165092 w 4201612"/>
                <a:gd name="connsiteY436" fmla="*/ 2918533 h 4201610"/>
                <a:gd name="connsiteX437" fmla="*/ 160028 w 4201612"/>
                <a:gd name="connsiteY437" fmla="*/ 2904699 h 4201610"/>
                <a:gd name="connsiteX438" fmla="*/ 153829 w 4201612"/>
                <a:gd name="connsiteY438" fmla="*/ 2891340 h 4201610"/>
                <a:gd name="connsiteX439" fmla="*/ 125574 w 4201612"/>
                <a:gd name="connsiteY439" fmla="*/ 2810562 h 4201610"/>
                <a:gd name="connsiteX440" fmla="*/ 94449 w 4201612"/>
                <a:gd name="connsiteY440" fmla="*/ 2725520 h 4201610"/>
                <a:gd name="connsiteX441" fmla="*/ 90619 w 4201612"/>
                <a:gd name="connsiteY441" fmla="*/ 2710626 h 4201610"/>
                <a:gd name="connsiteX442" fmla="*/ 86529 w 4201612"/>
                <a:gd name="connsiteY442" fmla="*/ 2698933 h 4201610"/>
                <a:gd name="connsiteX443" fmla="*/ 66128 w 4201612"/>
                <a:gd name="connsiteY443" fmla="*/ 2615381 h 4201610"/>
                <a:gd name="connsiteX444" fmla="*/ 42681 w 4201612"/>
                <a:gd name="connsiteY444" fmla="*/ 2524191 h 4201610"/>
                <a:gd name="connsiteX445" fmla="*/ 40709 w 4201612"/>
                <a:gd name="connsiteY445" fmla="*/ 2511270 h 4201610"/>
                <a:gd name="connsiteX446" fmla="*/ 38458 w 4201612"/>
                <a:gd name="connsiteY446" fmla="*/ 2502047 h 4201610"/>
                <a:gd name="connsiteX447" fmla="*/ 23809 w 4201612"/>
                <a:gd name="connsiteY447" fmla="*/ 2400534 h 4201610"/>
                <a:gd name="connsiteX448" fmla="*/ 10846 w 4201612"/>
                <a:gd name="connsiteY448" fmla="*/ 2315600 h 4201610"/>
                <a:gd name="connsiteX449" fmla="*/ 10467 w 4201612"/>
                <a:gd name="connsiteY449" fmla="*/ 2308078 h 4201610"/>
                <a:gd name="connsiteX450" fmla="*/ 9615 w 4201612"/>
                <a:gd name="connsiteY450" fmla="*/ 2302172 h 4201610"/>
                <a:gd name="connsiteX451" fmla="*/ 4 w 4201612"/>
                <a:gd name="connsiteY451" fmla="*/ 2100868 h 4201610"/>
                <a:gd name="connsiteX452" fmla="*/ 0 w 4201612"/>
                <a:gd name="connsiteY452" fmla="*/ 2100805 h 4201610"/>
                <a:gd name="connsiteX453" fmla="*/ 4 w 4201612"/>
                <a:gd name="connsiteY453" fmla="*/ 2100740 h 4201610"/>
                <a:gd name="connsiteX454" fmla="*/ 9615 w 4201612"/>
                <a:gd name="connsiteY454" fmla="*/ 1899438 h 4201610"/>
                <a:gd name="connsiteX455" fmla="*/ 10466 w 4201612"/>
                <a:gd name="connsiteY455" fmla="*/ 1893535 h 4201610"/>
                <a:gd name="connsiteX456" fmla="*/ 10846 w 4201612"/>
                <a:gd name="connsiteY456" fmla="*/ 1886010 h 4201610"/>
                <a:gd name="connsiteX457" fmla="*/ 23805 w 4201612"/>
                <a:gd name="connsiteY457" fmla="*/ 1801103 h 4201610"/>
                <a:gd name="connsiteX458" fmla="*/ 38458 w 4201612"/>
                <a:gd name="connsiteY458" fmla="*/ 1699565 h 4201610"/>
                <a:gd name="connsiteX459" fmla="*/ 40437 w 4201612"/>
                <a:gd name="connsiteY459" fmla="*/ 1691460 h 4201610"/>
                <a:gd name="connsiteX460" fmla="*/ 40709 w 4201612"/>
                <a:gd name="connsiteY460" fmla="*/ 1690344 h 4201610"/>
                <a:gd name="connsiteX461" fmla="*/ 42681 w 4201612"/>
                <a:gd name="connsiteY461" fmla="*/ 1677420 h 4201610"/>
                <a:gd name="connsiteX462" fmla="*/ 66131 w 4201612"/>
                <a:gd name="connsiteY462" fmla="*/ 1586221 h 4201610"/>
                <a:gd name="connsiteX463" fmla="*/ 86529 w 4201612"/>
                <a:gd name="connsiteY463" fmla="*/ 1502677 h 4201610"/>
                <a:gd name="connsiteX464" fmla="*/ 90620 w 4201612"/>
                <a:gd name="connsiteY464" fmla="*/ 1490979 h 4201610"/>
                <a:gd name="connsiteX465" fmla="*/ 94449 w 4201612"/>
                <a:gd name="connsiteY465" fmla="*/ 1476090 h 4201610"/>
                <a:gd name="connsiteX466" fmla="*/ 125559 w 4201612"/>
                <a:gd name="connsiteY466" fmla="*/ 1391090 h 4201610"/>
                <a:gd name="connsiteX467" fmla="*/ 153828 w 4201612"/>
                <a:gd name="connsiteY467" fmla="*/ 1310270 h 4201610"/>
                <a:gd name="connsiteX468" fmla="*/ 155021 w 4201612"/>
                <a:gd name="connsiteY468" fmla="*/ 1307702 h 4201610"/>
                <a:gd name="connsiteX469" fmla="*/ 160029 w 4201612"/>
                <a:gd name="connsiteY469" fmla="*/ 1296910 h 4201610"/>
                <a:gd name="connsiteX470" fmla="*/ 165092 w 4201612"/>
                <a:gd name="connsiteY470" fmla="*/ 1283077 h 4201610"/>
                <a:gd name="connsiteX471" fmla="*/ 202241 w 4201612"/>
                <a:gd name="connsiteY471" fmla="*/ 1205959 h 4201610"/>
                <a:gd name="connsiteX472" fmla="*/ 229755 w 4201612"/>
                <a:gd name="connsiteY472" fmla="*/ 1146679 h 4201610"/>
                <a:gd name="connsiteX473" fmla="*/ 240358 w 4201612"/>
                <a:gd name="connsiteY473" fmla="*/ 1123837 h 4201610"/>
                <a:gd name="connsiteX474" fmla="*/ 248179 w 4201612"/>
                <a:gd name="connsiteY474" fmla="*/ 1110599 h 4201610"/>
                <a:gd name="connsiteX475" fmla="*/ 253557 w 4201612"/>
                <a:gd name="connsiteY475" fmla="*/ 1099438 h 4201610"/>
                <a:gd name="connsiteX476" fmla="*/ 298202 w 4201612"/>
                <a:gd name="connsiteY476" fmla="*/ 1025948 h 4201610"/>
                <a:gd name="connsiteX477" fmla="*/ 346114 w 4201612"/>
                <a:gd name="connsiteY477" fmla="*/ 944870 h 4201610"/>
                <a:gd name="connsiteX478" fmla="*/ 347911 w 4201612"/>
                <a:gd name="connsiteY478" fmla="*/ 942426 h 4201610"/>
                <a:gd name="connsiteX479" fmla="*/ 353857 w 4201612"/>
                <a:gd name="connsiteY479" fmla="*/ 934337 h 4201610"/>
                <a:gd name="connsiteX480" fmla="*/ 358785 w 4201612"/>
                <a:gd name="connsiteY480" fmla="*/ 926225 h 4201610"/>
                <a:gd name="connsiteX481" fmla="*/ 358786 w 4201612"/>
                <a:gd name="connsiteY481" fmla="*/ 926225 h 4201610"/>
                <a:gd name="connsiteX482" fmla="*/ 420208 w 4201612"/>
                <a:gd name="connsiteY482" fmla="*/ 844085 h 4201610"/>
                <a:gd name="connsiteX483" fmla="*/ 471098 w 4201612"/>
                <a:gd name="connsiteY483" fmla="*/ 774865 h 4201610"/>
                <a:gd name="connsiteX484" fmla="*/ 476150 w 4201612"/>
                <a:gd name="connsiteY484" fmla="*/ 769276 h 4201610"/>
                <a:gd name="connsiteX485" fmla="*/ 479723 w 4201612"/>
                <a:gd name="connsiteY485" fmla="*/ 764499 h 4201610"/>
                <a:gd name="connsiteX486" fmla="*/ 615271 w 4201612"/>
                <a:gd name="connsiteY486" fmla="*/ 615357 h 4201610"/>
                <a:gd name="connsiteX487" fmla="*/ 615313 w 4201612"/>
                <a:gd name="connsiteY487" fmla="*/ 615312 h 4201610"/>
                <a:gd name="connsiteX488" fmla="*/ 615313 w 4201612"/>
                <a:gd name="connsiteY488" fmla="*/ 615311 h 4201610"/>
                <a:gd name="connsiteX489" fmla="*/ 615325 w 4201612"/>
                <a:gd name="connsiteY489" fmla="*/ 615301 h 4201610"/>
                <a:gd name="connsiteX490" fmla="*/ 615369 w 4201612"/>
                <a:gd name="connsiteY490" fmla="*/ 615261 h 4201610"/>
                <a:gd name="connsiteX491" fmla="*/ 683620 w 4201612"/>
                <a:gd name="connsiteY491" fmla="*/ 553230 h 4201610"/>
                <a:gd name="connsiteX492" fmla="*/ 764499 w 4201612"/>
                <a:gd name="connsiteY492" fmla="*/ 479723 h 4201610"/>
                <a:gd name="connsiteX493" fmla="*/ 766830 w 4201612"/>
                <a:gd name="connsiteY493" fmla="*/ 477980 h 4201610"/>
                <a:gd name="connsiteX494" fmla="*/ 769276 w 4201612"/>
                <a:gd name="connsiteY494" fmla="*/ 476151 h 4201610"/>
                <a:gd name="connsiteX495" fmla="*/ 774865 w 4201612"/>
                <a:gd name="connsiteY495" fmla="*/ 471098 h 4201610"/>
                <a:gd name="connsiteX496" fmla="*/ 798649 w 4201612"/>
                <a:gd name="connsiteY496" fmla="*/ 453613 h 4201610"/>
                <a:gd name="connsiteX497" fmla="*/ 844061 w 4201612"/>
                <a:gd name="connsiteY497" fmla="*/ 420226 h 4201610"/>
                <a:gd name="connsiteX498" fmla="*/ 926227 w 4201612"/>
                <a:gd name="connsiteY498" fmla="*/ 358785 h 4201610"/>
                <a:gd name="connsiteX499" fmla="*/ 934337 w 4201612"/>
                <a:gd name="connsiteY499" fmla="*/ 353858 h 4201610"/>
                <a:gd name="connsiteX500" fmla="*/ 944871 w 4201612"/>
                <a:gd name="connsiteY500" fmla="*/ 346113 h 4201610"/>
                <a:gd name="connsiteX501" fmla="*/ 1004213 w 4201612"/>
                <a:gd name="connsiteY501" fmla="*/ 311046 h 4201610"/>
                <a:gd name="connsiteX502" fmla="*/ 1025934 w 4201612"/>
                <a:gd name="connsiteY502" fmla="*/ 298211 h 4201610"/>
                <a:gd name="connsiteX503" fmla="*/ 1082915 w 4201612"/>
                <a:gd name="connsiteY503" fmla="*/ 263595 h 4201610"/>
                <a:gd name="connsiteX504" fmla="*/ 1099437 w 4201612"/>
                <a:gd name="connsiteY504" fmla="*/ 253557 h 4201610"/>
                <a:gd name="connsiteX505" fmla="*/ 1110597 w 4201612"/>
                <a:gd name="connsiteY505" fmla="*/ 248180 h 4201610"/>
                <a:gd name="connsiteX506" fmla="*/ 1123838 w 4201612"/>
                <a:gd name="connsiteY506" fmla="*/ 240357 h 4201610"/>
                <a:gd name="connsiteX507" fmla="*/ 1205960 w 4201612"/>
                <a:gd name="connsiteY507" fmla="*/ 202241 h 4201610"/>
                <a:gd name="connsiteX508" fmla="*/ 1283079 w 4201612"/>
                <a:gd name="connsiteY508" fmla="*/ 165092 h 4201610"/>
                <a:gd name="connsiteX509" fmla="*/ 1296910 w 4201612"/>
                <a:gd name="connsiteY509" fmla="*/ 160029 h 4201610"/>
                <a:gd name="connsiteX510" fmla="*/ 1310272 w 4201612"/>
                <a:gd name="connsiteY510" fmla="*/ 153828 h 4201610"/>
                <a:gd name="connsiteX511" fmla="*/ 1391069 w 4201612"/>
                <a:gd name="connsiteY511" fmla="*/ 125567 h 4201610"/>
                <a:gd name="connsiteX512" fmla="*/ 1476092 w 4201612"/>
                <a:gd name="connsiteY512" fmla="*/ 94448 h 4201610"/>
                <a:gd name="connsiteX513" fmla="*/ 1490980 w 4201612"/>
                <a:gd name="connsiteY513" fmla="*/ 90620 h 4201610"/>
                <a:gd name="connsiteX514" fmla="*/ 1502678 w 4201612"/>
                <a:gd name="connsiteY514" fmla="*/ 86529 h 4201610"/>
                <a:gd name="connsiteX515" fmla="*/ 1586243 w 4201612"/>
                <a:gd name="connsiteY515" fmla="*/ 66126 h 4201610"/>
                <a:gd name="connsiteX516" fmla="*/ 1677421 w 4201612"/>
                <a:gd name="connsiteY516" fmla="*/ 42681 h 4201610"/>
                <a:gd name="connsiteX517" fmla="*/ 1690342 w 4201612"/>
                <a:gd name="connsiteY517" fmla="*/ 40709 h 4201610"/>
                <a:gd name="connsiteX518" fmla="*/ 1699566 w 4201612"/>
                <a:gd name="connsiteY518" fmla="*/ 38457 h 4201610"/>
                <a:gd name="connsiteX519" fmla="*/ 1801142 w 4201612"/>
                <a:gd name="connsiteY519" fmla="*/ 23799 h 4201610"/>
                <a:gd name="connsiteX520" fmla="*/ 1886011 w 4201612"/>
                <a:gd name="connsiteY520" fmla="*/ 10846 h 4201610"/>
                <a:gd name="connsiteX521" fmla="*/ 1893534 w 4201612"/>
                <a:gd name="connsiteY521" fmla="*/ 10466 h 4201610"/>
                <a:gd name="connsiteX522" fmla="*/ 1899439 w 4201612"/>
                <a:gd name="connsiteY522" fmla="*/ 9614 h 4201610"/>
                <a:gd name="connsiteX523" fmla="*/ 2100762 w 4201612"/>
                <a:gd name="connsiteY523" fmla="*/ 2 h 420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4201612" h="4201610">
                  <a:moveTo>
                    <a:pt x="1686847" y="2697327"/>
                  </a:moveTo>
                  <a:lnTo>
                    <a:pt x="894100" y="3490074"/>
                  </a:lnTo>
                  <a:lnTo>
                    <a:pt x="926242" y="3517402"/>
                  </a:lnTo>
                  <a:lnTo>
                    <a:pt x="937395" y="3526480"/>
                  </a:lnTo>
                  <a:lnTo>
                    <a:pt x="987700" y="3566100"/>
                  </a:lnTo>
                  <a:lnTo>
                    <a:pt x="1022863" y="3592332"/>
                  </a:lnTo>
                  <a:lnTo>
                    <a:pt x="1062328" y="3620095"/>
                  </a:lnTo>
                  <a:lnTo>
                    <a:pt x="1084065" y="3634685"/>
                  </a:lnTo>
                  <a:lnTo>
                    <a:pt x="1132498" y="3665787"/>
                  </a:lnTo>
                  <a:lnTo>
                    <a:pt x="1164380" y="3685133"/>
                  </a:lnTo>
                  <a:lnTo>
                    <a:pt x="1206305" y="3709195"/>
                  </a:lnTo>
                  <a:lnTo>
                    <a:pt x="1237402" y="3726119"/>
                  </a:lnTo>
                  <a:lnTo>
                    <a:pt x="1281837" y="3748986"/>
                  </a:lnTo>
                  <a:lnTo>
                    <a:pt x="1316775" y="3765897"/>
                  </a:lnTo>
                  <a:lnTo>
                    <a:pt x="1357116" y="3784314"/>
                  </a:lnTo>
                  <a:lnTo>
                    <a:pt x="1396477" y="3801177"/>
                  </a:lnTo>
                  <a:lnTo>
                    <a:pt x="1436256" y="3817094"/>
                  </a:lnTo>
                  <a:lnTo>
                    <a:pt x="1477821" y="3832603"/>
                  </a:lnTo>
                  <a:lnTo>
                    <a:pt x="1514465" y="3845345"/>
                  </a:lnTo>
                  <a:lnTo>
                    <a:pt x="1562034" y="3860588"/>
                  </a:lnTo>
                  <a:lnTo>
                    <a:pt x="1596011" y="3870616"/>
                  </a:lnTo>
                  <a:lnTo>
                    <a:pt x="1642686" y="3883252"/>
                  </a:lnTo>
                  <a:lnTo>
                    <a:pt x="1678896" y="3892112"/>
                  </a:lnTo>
                  <a:lnTo>
                    <a:pt x="1735101" y="3904361"/>
                  </a:lnTo>
                  <a:lnTo>
                    <a:pt x="1760825" y="3909421"/>
                  </a:lnTo>
                  <a:lnTo>
                    <a:pt x="1808364" y="3917696"/>
                  </a:lnTo>
                  <a:lnTo>
                    <a:pt x="1851786" y="3924011"/>
                  </a:lnTo>
                  <a:lnTo>
                    <a:pt x="1915299" y="3931559"/>
                  </a:lnTo>
                  <a:lnTo>
                    <a:pt x="1929677" y="3933033"/>
                  </a:lnTo>
                  <a:lnTo>
                    <a:pt x="1971714" y="3936436"/>
                  </a:lnTo>
                  <a:lnTo>
                    <a:pt x="1971714" y="2813283"/>
                  </a:lnTo>
                  <a:lnTo>
                    <a:pt x="1950249" y="2810007"/>
                  </a:lnTo>
                  <a:cubicBezTo>
                    <a:pt x="1856000" y="2790721"/>
                    <a:pt x="1768422" y="2753119"/>
                    <a:pt x="1691398" y="2701082"/>
                  </a:cubicBezTo>
                  <a:close/>
                  <a:moveTo>
                    <a:pt x="2510549" y="2693110"/>
                  </a:moveTo>
                  <a:lnTo>
                    <a:pt x="2500887" y="2701082"/>
                  </a:lnTo>
                  <a:cubicBezTo>
                    <a:pt x="2423862" y="2753119"/>
                    <a:pt x="2336285" y="2790721"/>
                    <a:pt x="2242035" y="2810007"/>
                  </a:cubicBezTo>
                  <a:lnTo>
                    <a:pt x="2229897" y="2811859"/>
                  </a:lnTo>
                  <a:lnTo>
                    <a:pt x="2229898" y="3936437"/>
                  </a:lnTo>
                  <a:lnTo>
                    <a:pt x="2271885" y="3933038"/>
                  </a:lnTo>
                  <a:lnTo>
                    <a:pt x="2286302" y="3931559"/>
                  </a:lnTo>
                  <a:lnTo>
                    <a:pt x="2349874" y="3924005"/>
                  </a:lnTo>
                  <a:lnTo>
                    <a:pt x="2393252" y="3917695"/>
                  </a:lnTo>
                  <a:lnTo>
                    <a:pt x="2440726" y="3909432"/>
                  </a:lnTo>
                  <a:lnTo>
                    <a:pt x="2466509" y="3904361"/>
                  </a:lnTo>
                  <a:lnTo>
                    <a:pt x="2522746" y="3892105"/>
                  </a:lnTo>
                  <a:lnTo>
                    <a:pt x="2558946" y="3883247"/>
                  </a:lnTo>
                  <a:lnTo>
                    <a:pt x="2605536" y="3870634"/>
                  </a:lnTo>
                  <a:lnTo>
                    <a:pt x="2639579" y="3860588"/>
                  </a:lnTo>
                  <a:lnTo>
                    <a:pt x="2687169" y="3845337"/>
                  </a:lnTo>
                  <a:lnTo>
                    <a:pt x="2723816" y="3832595"/>
                  </a:lnTo>
                  <a:lnTo>
                    <a:pt x="2765313" y="3817112"/>
                  </a:lnTo>
                  <a:lnTo>
                    <a:pt x="2805137" y="3801176"/>
                  </a:lnTo>
                  <a:lnTo>
                    <a:pt x="2844530" y="3784299"/>
                  </a:lnTo>
                  <a:lnTo>
                    <a:pt x="2884856" y="3765889"/>
                  </a:lnTo>
                  <a:lnTo>
                    <a:pt x="2919737" y="3749007"/>
                  </a:lnTo>
                  <a:lnTo>
                    <a:pt x="2964216" y="3726116"/>
                  </a:lnTo>
                  <a:lnTo>
                    <a:pt x="2995323" y="3709187"/>
                  </a:lnTo>
                  <a:lnTo>
                    <a:pt x="3037241" y="3685128"/>
                  </a:lnTo>
                  <a:lnTo>
                    <a:pt x="3069082" y="3665807"/>
                  </a:lnTo>
                  <a:lnTo>
                    <a:pt x="3117548" y="3634685"/>
                  </a:lnTo>
                  <a:lnTo>
                    <a:pt x="3139321" y="3620069"/>
                  </a:lnTo>
                  <a:lnTo>
                    <a:pt x="3178737" y="3592342"/>
                  </a:lnTo>
                  <a:lnTo>
                    <a:pt x="3213898" y="3566110"/>
                  </a:lnTo>
                  <a:lnTo>
                    <a:pt x="3264211" y="3526484"/>
                  </a:lnTo>
                  <a:lnTo>
                    <a:pt x="3275407" y="3517371"/>
                  </a:lnTo>
                  <a:lnTo>
                    <a:pt x="3307513" y="3490074"/>
                  </a:lnTo>
                  <a:close/>
                  <a:moveTo>
                    <a:pt x="2807908" y="2229896"/>
                  </a:moveTo>
                  <a:lnTo>
                    <a:pt x="2805344" y="2246698"/>
                  </a:lnTo>
                  <a:cubicBezTo>
                    <a:pt x="2786058" y="2340948"/>
                    <a:pt x="2748456" y="2428525"/>
                    <a:pt x="2696419" y="2505550"/>
                  </a:cubicBezTo>
                  <a:lnTo>
                    <a:pt x="2692665" y="2510100"/>
                  </a:lnTo>
                  <a:lnTo>
                    <a:pt x="3490076" y="3307511"/>
                  </a:lnTo>
                  <a:lnTo>
                    <a:pt x="3517380" y="3275397"/>
                  </a:lnTo>
                  <a:lnTo>
                    <a:pt x="3526488" y="3264208"/>
                  </a:lnTo>
                  <a:lnTo>
                    <a:pt x="3566115" y="3213891"/>
                  </a:lnTo>
                  <a:lnTo>
                    <a:pt x="3592332" y="3178752"/>
                  </a:lnTo>
                  <a:lnTo>
                    <a:pt x="3620092" y="3139290"/>
                  </a:lnTo>
                  <a:lnTo>
                    <a:pt x="3634680" y="3117557"/>
                  </a:lnTo>
                  <a:lnTo>
                    <a:pt x="3665796" y="3069101"/>
                  </a:lnTo>
                  <a:lnTo>
                    <a:pt x="3685142" y="3037220"/>
                  </a:lnTo>
                  <a:lnTo>
                    <a:pt x="3709179" y="2995339"/>
                  </a:lnTo>
                  <a:lnTo>
                    <a:pt x="3726126" y="2964202"/>
                  </a:lnTo>
                  <a:lnTo>
                    <a:pt x="3748994" y="2919765"/>
                  </a:lnTo>
                  <a:lnTo>
                    <a:pt x="3765905" y="2884826"/>
                  </a:lnTo>
                  <a:lnTo>
                    <a:pt x="3784298" y="2844537"/>
                  </a:lnTo>
                  <a:lnTo>
                    <a:pt x="3801187" y="2805115"/>
                  </a:lnTo>
                  <a:lnTo>
                    <a:pt x="3817099" y="2765350"/>
                  </a:lnTo>
                  <a:lnTo>
                    <a:pt x="3832609" y="2723780"/>
                  </a:lnTo>
                  <a:lnTo>
                    <a:pt x="3845336" y="2687176"/>
                  </a:lnTo>
                  <a:lnTo>
                    <a:pt x="3860598" y="2639555"/>
                  </a:lnTo>
                  <a:lnTo>
                    <a:pt x="3870620" y="2605597"/>
                  </a:lnTo>
                  <a:lnTo>
                    <a:pt x="3883255" y="2558923"/>
                  </a:lnTo>
                  <a:lnTo>
                    <a:pt x="3892109" y="2522738"/>
                  </a:lnTo>
                  <a:lnTo>
                    <a:pt x="3904365" y="2466492"/>
                  </a:lnTo>
                  <a:lnTo>
                    <a:pt x="3909428" y="2440761"/>
                  </a:lnTo>
                  <a:lnTo>
                    <a:pt x="3917698" y="2393253"/>
                  </a:lnTo>
                  <a:lnTo>
                    <a:pt x="3924009" y="2349858"/>
                  </a:lnTo>
                  <a:lnTo>
                    <a:pt x="3931566" y="2286263"/>
                  </a:lnTo>
                  <a:lnTo>
                    <a:pt x="3933034" y="2271940"/>
                  </a:lnTo>
                  <a:lnTo>
                    <a:pt x="3936438" y="2229896"/>
                  </a:lnTo>
                  <a:close/>
                  <a:moveTo>
                    <a:pt x="265174" y="2229896"/>
                  </a:moveTo>
                  <a:lnTo>
                    <a:pt x="268578" y="2271947"/>
                  </a:lnTo>
                  <a:lnTo>
                    <a:pt x="270039" y="2286191"/>
                  </a:lnTo>
                  <a:lnTo>
                    <a:pt x="277610" y="2349905"/>
                  </a:lnTo>
                  <a:lnTo>
                    <a:pt x="283909" y="2393215"/>
                  </a:lnTo>
                  <a:lnTo>
                    <a:pt x="292192" y="2440799"/>
                  </a:lnTo>
                  <a:lnTo>
                    <a:pt x="297234" y="2466432"/>
                  </a:lnTo>
                  <a:lnTo>
                    <a:pt x="309517" y="2522801"/>
                  </a:lnTo>
                  <a:lnTo>
                    <a:pt x="318349" y="2558890"/>
                  </a:lnTo>
                  <a:lnTo>
                    <a:pt x="330997" y="2605612"/>
                  </a:lnTo>
                  <a:lnTo>
                    <a:pt x="341000" y="2639506"/>
                  </a:lnTo>
                  <a:lnTo>
                    <a:pt x="356293" y="2687227"/>
                  </a:lnTo>
                  <a:lnTo>
                    <a:pt x="368994" y="2723756"/>
                  </a:lnTo>
                  <a:lnTo>
                    <a:pt x="384523" y="2765373"/>
                  </a:lnTo>
                  <a:lnTo>
                    <a:pt x="400412" y="2805080"/>
                  </a:lnTo>
                  <a:lnTo>
                    <a:pt x="417328" y="2844566"/>
                  </a:lnTo>
                  <a:lnTo>
                    <a:pt x="435698" y="2884804"/>
                  </a:lnTo>
                  <a:lnTo>
                    <a:pt x="452631" y="2919787"/>
                  </a:lnTo>
                  <a:lnTo>
                    <a:pt x="475462" y="2964153"/>
                  </a:lnTo>
                  <a:lnTo>
                    <a:pt x="492457" y="2995380"/>
                  </a:lnTo>
                  <a:lnTo>
                    <a:pt x="516459" y="3037201"/>
                  </a:lnTo>
                  <a:lnTo>
                    <a:pt x="535830" y="3069124"/>
                  </a:lnTo>
                  <a:lnTo>
                    <a:pt x="566883" y="3117482"/>
                  </a:lnTo>
                  <a:lnTo>
                    <a:pt x="581566" y="3139356"/>
                  </a:lnTo>
                  <a:lnTo>
                    <a:pt x="609258" y="3178720"/>
                  </a:lnTo>
                  <a:lnTo>
                    <a:pt x="635527" y="3213930"/>
                  </a:lnTo>
                  <a:lnTo>
                    <a:pt x="675066" y="3264134"/>
                  </a:lnTo>
                  <a:lnTo>
                    <a:pt x="684264" y="3275435"/>
                  </a:lnTo>
                  <a:lnTo>
                    <a:pt x="711536" y="3307511"/>
                  </a:lnTo>
                  <a:lnTo>
                    <a:pt x="1503837" y="2515211"/>
                  </a:lnTo>
                  <a:lnTo>
                    <a:pt x="1495866" y="2505550"/>
                  </a:lnTo>
                  <a:cubicBezTo>
                    <a:pt x="1443829" y="2428525"/>
                    <a:pt x="1406227" y="2340948"/>
                    <a:pt x="1386941" y="2246698"/>
                  </a:cubicBezTo>
                  <a:lnTo>
                    <a:pt x="1384376" y="2229896"/>
                  </a:lnTo>
                  <a:close/>
                  <a:moveTo>
                    <a:pt x="3490076" y="894099"/>
                  </a:moveTo>
                  <a:lnTo>
                    <a:pt x="2692664" y="1691510"/>
                  </a:lnTo>
                  <a:lnTo>
                    <a:pt x="2696419" y="1696061"/>
                  </a:lnTo>
                  <a:cubicBezTo>
                    <a:pt x="2748456" y="1773085"/>
                    <a:pt x="2786058" y="1860663"/>
                    <a:pt x="2805344" y="1954912"/>
                  </a:cubicBezTo>
                  <a:lnTo>
                    <a:pt x="2807908" y="1971713"/>
                  </a:lnTo>
                  <a:lnTo>
                    <a:pt x="3936439" y="1971713"/>
                  </a:lnTo>
                  <a:lnTo>
                    <a:pt x="3933041" y="1929736"/>
                  </a:lnTo>
                  <a:lnTo>
                    <a:pt x="3931560" y="1915290"/>
                  </a:lnTo>
                  <a:lnTo>
                    <a:pt x="3924010" y="1851758"/>
                  </a:lnTo>
                  <a:lnTo>
                    <a:pt x="3917694" y="1808337"/>
                  </a:lnTo>
                  <a:lnTo>
                    <a:pt x="3909434" y="1760885"/>
                  </a:lnTo>
                  <a:lnTo>
                    <a:pt x="3904360" y="1735087"/>
                  </a:lnTo>
                  <a:lnTo>
                    <a:pt x="3892110" y="1678878"/>
                  </a:lnTo>
                  <a:lnTo>
                    <a:pt x="3883245" y="1642649"/>
                  </a:lnTo>
                  <a:lnTo>
                    <a:pt x="3870640" y="1596085"/>
                  </a:lnTo>
                  <a:lnTo>
                    <a:pt x="3860584" y="1562012"/>
                  </a:lnTo>
                  <a:lnTo>
                    <a:pt x="3845343" y="1514452"/>
                  </a:lnTo>
                  <a:lnTo>
                    <a:pt x="3832590" y="1477776"/>
                  </a:lnTo>
                  <a:lnTo>
                    <a:pt x="3817123" y="1436321"/>
                  </a:lnTo>
                  <a:lnTo>
                    <a:pt x="3801169" y="1396455"/>
                  </a:lnTo>
                  <a:lnTo>
                    <a:pt x="3784315" y="1357113"/>
                  </a:lnTo>
                  <a:lnTo>
                    <a:pt x="3765878" y="1316728"/>
                  </a:lnTo>
                  <a:lnTo>
                    <a:pt x="3749024" y="1281907"/>
                  </a:lnTo>
                  <a:lnTo>
                    <a:pt x="3726105" y="1237369"/>
                  </a:lnTo>
                  <a:lnTo>
                    <a:pt x="3709196" y="1206303"/>
                  </a:lnTo>
                  <a:lnTo>
                    <a:pt x="3685111" y="1164336"/>
                  </a:lnTo>
                  <a:lnTo>
                    <a:pt x="3665831" y="1132565"/>
                  </a:lnTo>
                  <a:lnTo>
                    <a:pt x="3634661" y="1084025"/>
                  </a:lnTo>
                  <a:lnTo>
                    <a:pt x="3620101" y="1062333"/>
                  </a:lnTo>
                  <a:lnTo>
                    <a:pt x="3592312" y="1022829"/>
                  </a:lnTo>
                  <a:lnTo>
                    <a:pt x="3566147" y="987760"/>
                  </a:lnTo>
                  <a:lnTo>
                    <a:pt x="3526446" y="937350"/>
                  </a:lnTo>
                  <a:lnTo>
                    <a:pt x="3517407" y="926245"/>
                  </a:lnTo>
                  <a:close/>
                  <a:moveTo>
                    <a:pt x="711537" y="894098"/>
                  </a:moveTo>
                  <a:lnTo>
                    <a:pt x="684222" y="926227"/>
                  </a:lnTo>
                  <a:lnTo>
                    <a:pt x="675142" y="937382"/>
                  </a:lnTo>
                  <a:lnTo>
                    <a:pt x="635498" y="987717"/>
                  </a:lnTo>
                  <a:lnTo>
                    <a:pt x="609271" y="1022871"/>
                  </a:lnTo>
                  <a:lnTo>
                    <a:pt x="581533" y="1062301"/>
                  </a:lnTo>
                  <a:lnTo>
                    <a:pt x="566934" y="1084052"/>
                  </a:lnTo>
                  <a:lnTo>
                    <a:pt x="535794" y="1132545"/>
                  </a:lnTo>
                  <a:lnTo>
                    <a:pt x="516487" y="1164363"/>
                  </a:lnTo>
                  <a:lnTo>
                    <a:pt x="492424" y="1206289"/>
                  </a:lnTo>
                  <a:lnTo>
                    <a:pt x="475505" y="1237376"/>
                  </a:lnTo>
                  <a:lnTo>
                    <a:pt x="452597" y="1281891"/>
                  </a:lnTo>
                  <a:lnTo>
                    <a:pt x="435721" y="1316757"/>
                  </a:lnTo>
                  <a:lnTo>
                    <a:pt x="417308" y="1357088"/>
                  </a:lnTo>
                  <a:lnTo>
                    <a:pt x="400442" y="1396459"/>
                  </a:lnTo>
                  <a:lnTo>
                    <a:pt x="384492" y="1436319"/>
                  </a:lnTo>
                  <a:lnTo>
                    <a:pt x="369015" y="1477796"/>
                  </a:lnTo>
                  <a:lnTo>
                    <a:pt x="356277" y="1514432"/>
                  </a:lnTo>
                  <a:lnTo>
                    <a:pt x="341028" y="1562018"/>
                  </a:lnTo>
                  <a:lnTo>
                    <a:pt x="330974" y="1596081"/>
                  </a:lnTo>
                  <a:lnTo>
                    <a:pt x="318361" y="1642672"/>
                  </a:lnTo>
                  <a:lnTo>
                    <a:pt x="309510" y="1678845"/>
                  </a:lnTo>
                  <a:lnTo>
                    <a:pt x="297253" y="1735089"/>
                  </a:lnTo>
                  <a:lnTo>
                    <a:pt x="292176" y="1760898"/>
                  </a:lnTo>
                  <a:lnTo>
                    <a:pt x="283916" y="1808348"/>
                  </a:lnTo>
                  <a:lnTo>
                    <a:pt x="277605" y="1851736"/>
                  </a:lnTo>
                  <a:lnTo>
                    <a:pt x="270052" y="1915305"/>
                  </a:lnTo>
                  <a:lnTo>
                    <a:pt x="268570" y="1929752"/>
                  </a:lnTo>
                  <a:lnTo>
                    <a:pt x="265173" y="1971712"/>
                  </a:lnTo>
                  <a:lnTo>
                    <a:pt x="1384377" y="1971713"/>
                  </a:lnTo>
                  <a:lnTo>
                    <a:pt x="1386941" y="1954912"/>
                  </a:lnTo>
                  <a:cubicBezTo>
                    <a:pt x="1406227" y="1860663"/>
                    <a:pt x="1443829" y="1773085"/>
                    <a:pt x="1495866" y="1696061"/>
                  </a:cubicBezTo>
                  <a:lnTo>
                    <a:pt x="1503838" y="1686399"/>
                  </a:lnTo>
                  <a:close/>
                  <a:moveTo>
                    <a:pt x="2229898" y="265173"/>
                  </a:moveTo>
                  <a:lnTo>
                    <a:pt x="2229898" y="1389751"/>
                  </a:lnTo>
                  <a:lnTo>
                    <a:pt x="2242035" y="1391604"/>
                  </a:lnTo>
                  <a:cubicBezTo>
                    <a:pt x="2336285" y="1410890"/>
                    <a:pt x="2423862" y="1448492"/>
                    <a:pt x="2500887" y="1500529"/>
                  </a:cubicBezTo>
                  <a:lnTo>
                    <a:pt x="2510548" y="1508500"/>
                  </a:lnTo>
                  <a:lnTo>
                    <a:pt x="3307513" y="711536"/>
                  </a:lnTo>
                  <a:lnTo>
                    <a:pt x="3275440" y="684266"/>
                  </a:lnTo>
                  <a:lnTo>
                    <a:pt x="3264212" y="675127"/>
                  </a:lnTo>
                  <a:lnTo>
                    <a:pt x="3213851" y="635464"/>
                  </a:lnTo>
                  <a:lnTo>
                    <a:pt x="3178757" y="609281"/>
                  </a:lnTo>
                  <a:lnTo>
                    <a:pt x="3139354" y="581562"/>
                  </a:lnTo>
                  <a:lnTo>
                    <a:pt x="3117545" y="566924"/>
                  </a:lnTo>
                  <a:lnTo>
                    <a:pt x="3069039" y="535775"/>
                  </a:lnTo>
                  <a:lnTo>
                    <a:pt x="3037246" y="516484"/>
                  </a:lnTo>
                  <a:lnTo>
                    <a:pt x="2995381" y="492456"/>
                  </a:lnTo>
                  <a:lnTo>
                    <a:pt x="2964207" y="475490"/>
                  </a:lnTo>
                  <a:lnTo>
                    <a:pt x="2919697" y="452584"/>
                  </a:lnTo>
                  <a:lnTo>
                    <a:pt x="2884851" y="435718"/>
                  </a:lnTo>
                  <a:lnTo>
                    <a:pt x="2844571" y="417328"/>
                  </a:lnTo>
                  <a:lnTo>
                    <a:pt x="2805126" y="400431"/>
                  </a:lnTo>
                  <a:lnTo>
                    <a:pt x="2765275" y="384483"/>
                  </a:lnTo>
                  <a:lnTo>
                    <a:pt x="2723813" y="369012"/>
                  </a:lnTo>
                  <a:lnTo>
                    <a:pt x="2687222" y="356290"/>
                  </a:lnTo>
                  <a:lnTo>
                    <a:pt x="2639558" y="341015"/>
                  </a:lnTo>
                  <a:lnTo>
                    <a:pt x="2605525" y="330972"/>
                  </a:lnTo>
                  <a:lnTo>
                    <a:pt x="2558935" y="318359"/>
                  </a:lnTo>
                  <a:lnTo>
                    <a:pt x="2522795" y="309516"/>
                  </a:lnTo>
                  <a:lnTo>
                    <a:pt x="2466481" y="297244"/>
                  </a:lnTo>
                  <a:lnTo>
                    <a:pt x="2440712" y="292175"/>
                  </a:lnTo>
                  <a:lnTo>
                    <a:pt x="2393255" y="283914"/>
                  </a:lnTo>
                  <a:lnTo>
                    <a:pt x="2349905" y="277609"/>
                  </a:lnTo>
                  <a:lnTo>
                    <a:pt x="2286278" y="270048"/>
                  </a:lnTo>
                  <a:lnTo>
                    <a:pt x="2271855" y="268570"/>
                  </a:lnTo>
                  <a:close/>
                  <a:moveTo>
                    <a:pt x="1971714" y="265173"/>
                  </a:moveTo>
                  <a:lnTo>
                    <a:pt x="1929672" y="268577"/>
                  </a:lnTo>
                  <a:lnTo>
                    <a:pt x="1915402" y="270041"/>
                  </a:lnTo>
                  <a:lnTo>
                    <a:pt x="1851701" y="277610"/>
                  </a:lnTo>
                  <a:lnTo>
                    <a:pt x="1808388" y="283910"/>
                  </a:lnTo>
                  <a:lnTo>
                    <a:pt x="1760821" y="292189"/>
                  </a:lnTo>
                  <a:lnTo>
                    <a:pt x="1735169" y="297236"/>
                  </a:lnTo>
                  <a:lnTo>
                    <a:pt x="1678833" y="309513"/>
                  </a:lnTo>
                  <a:lnTo>
                    <a:pt x="1642718" y="318350"/>
                  </a:lnTo>
                  <a:lnTo>
                    <a:pt x="1595999" y="330997"/>
                  </a:lnTo>
                  <a:lnTo>
                    <a:pt x="1562087" y="341005"/>
                  </a:lnTo>
                  <a:lnTo>
                    <a:pt x="1514400" y="356288"/>
                  </a:lnTo>
                  <a:lnTo>
                    <a:pt x="1477840" y="368999"/>
                  </a:lnTo>
                  <a:lnTo>
                    <a:pt x="1436245" y="384520"/>
                  </a:lnTo>
                  <a:lnTo>
                    <a:pt x="1396524" y="400413"/>
                  </a:lnTo>
                  <a:lnTo>
                    <a:pt x="1357063" y="417319"/>
                  </a:lnTo>
                  <a:lnTo>
                    <a:pt x="1316801" y="435700"/>
                  </a:lnTo>
                  <a:lnTo>
                    <a:pt x="1281832" y="452627"/>
                  </a:lnTo>
                  <a:lnTo>
                    <a:pt x="1237444" y="475469"/>
                  </a:lnTo>
                  <a:lnTo>
                    <a:pt x="1206259" y="492441"/>
                  </a:lnTo>
                  <a:lnTo>
                    <a:pt x="1164388" y="516471"/>
                  </a:lnTo>
                  <a:lnTo>
                    <a:pt x="1132475" y="535836"/>
                  </a:lnTo>
                  <a:lnTo>
                    <a:pt x="1084114" y="566891"/>
                  </a:lnTo>
                  <a:lnTo>
                    <a:pt x="1062303" y="581532"/>
                  </a:lnTo>
                  <a:lnTo>
                    <a:pt x="1022875" y="609268"/>
                  </a:lnTo>
                  <a:lnTo>
                    <a:pt x="987674" y="635531"/>
                  </a:lnTo>
                  <a:lnTo>
                    <a:pt x="937460" y="675078"/>
                  </a:lnTo>
                  <a:lnTo>
                    <a:pt x="926212" y="684233"/>
                  </a:lnTo>
                  <a:lnTo>
                    <a:pt x="894101" y="711536"/>
                  </a:lnTo>
                  <a:lnTo>
                    <a:pt x="1686848" y="1504282"/>
                  </a:lnTo>
                  <a:lnTo>
                    <a:pt x="1691398" y="1500529"/>
                  </a:lnTo>
                  <a:cubicBezTo>
                    <a:pt x="1768422" y="1448492"/>
                    <a:pt x="1856000" y="1410890"/>
                    <a:pt x="1950249" y="1391604"/>
                  </a:cubicBezTo>
                  <a:lnTo>
                    <a:pt x="1971714" y="1388328"/>
                  </a:lnTo>
                  <a:close/>
                  <a:moveTo>
                    <a:pt x="2100807" y="0"/>
                  </a:moveTo>
                  <a:lnTo>
                    <a:pt x="2100852" y="2"/>
                  </a:lnTo>
                  <a:lnTo>
                    <a:pt x="2302173" y="9614"/>
                  </a:lnTo>
                  <a:lnTo>
                    <a:pt x="2308078" y="10466"/>
                  </a:lnTo>
                  <a:lnTo>
                    <a:pt x="2315602" y="10846"/>
                  </a:lnTo>
                  <a:lnTo>
                    <a:pt x="2400489" y="23802"/>
                  </a:lnTo>
                  <a:lnTo>
                    <a:pt x="2502048" y="38457"/>
                  </a:lnTo>
                  <a:lnTo>
                    <a:pt x="2511267" y="40708"/>
                  </a:lnTo>
                  <a:lnTo>
                    <a:pt x="2524192" y="42681"/>
                  </a:lnTo>
                  <a:lnTo>
                    <a:pt x="2615396" y="66132"/>
                  </a:lnTo>
                  <a:lnTo>
                    <a:pt x="2698935" y="86529"/>
                  </a:lnTo>
                  <a:lnTo>
                    <a:pt x="2710627" y="90617"/>
                  </a:lnTo>
                  <a:lnTo>
                    <a:pt x="2725522" y="94448"/>
                  </a:lnTo>
                  <a:lnTo>
                    <a:pt x="2810557" y="125571"/>
                  </a:lnTo>
                  <a:lnTo>
                    <a:pt x="2891342" y="153828"/>
                  </a:lnTo>
                  <a:lnTo>
                    <a:pt x="2904702" y="160029"/>
                  </a:lnTo>
                  <a:lnTo>
                    <a:pt x="2918535" y="165091"/>
                  </a:lnTo>
                  <a:lnTo>
                    <a:pt x="2995653" y="202241"/>
                  </a:lnTo>
                  <a:lnTo>
                    <a:pt x="3077775" y="240356"/>
                  </a:lnTo>
                  <a:lnTo>
                    <a:pt x="3091010" y="248177"/>
                  </a:lnTo>
                  <a:lnTo>
                    <a:pt x="3102175" y="253555"/>
                  </a:lnTo>
                  <a:lnTo>
                    <a:pt x="3175677" y="298208"/>
                  </a:lnTo>
                  <a:lnTo>
                    <a:pt x="3256742" y="346113"/>
                  </a:lnTo>
                  <a:lnTo>
                    <a:pt x="3267271" y="353854"/>
                  </a:lnTo>
                  <a:lnTo>
                    <a:pt x="3275387" y="358785"/>
                  </a:lnTo>
                  <a:lnTo>
                    <a:pt x="3357583" y="420249"/>
                  </a:lnTo>
                  <a:lnTo>
                    <a:pt x="3426748" y="471098"/>
                  </a:lnTo>
                  <a:lnTo>
                    <a:pt x="3432336" y="476149"/>
                  </a:lnTo>
                  <a:lnTo>
                    <a:pt x="3437113" y="479722"/>
                  </a:lnTo>
                  <a:cubicBezTo>
                    <a:pt x="3540869" y="565348"/>
                    <a:pt x="3636264" y="660743"/>
                    <a:pt x="3721890" y="764499"/>
                  </a:cubicBezTo>
                  <a:lnTo>
                    <a:pt x="3725463" y="769276"/>
                  </a:lnTo>
                  <a:lnTo>
                    <a:pt x="3730514" y="774864"/>
                  </a:lnTo>
                  <a:lnTo>
                    <a:pt x="3781372" y="844042"/>
                  </a:lnTo>
                  <a:lnTo>
                    <a:pt x="3842827" y="926225"/>
                  </a:lnTo>
                  <a:lnTo>
                    <a:pt x="3847758" y="934340"/>
                  </a:lnTo>
                  <a:lnTo>
                    <a:pt x="3855499" y="944870"/>
                  </a:lnTo>
                  <a:lnTo>
                    <a:pt x="3903394" y="1025920"/>
                  </a:lnTo>
                  <a:lnTo>
                    <a:pt x="3948057" y="1099437"/>
                  </a:lnTo>
                  <a:lnTo>
                    <a:pt x="3953435" y="1110602"/>
                  </a:lnTo>
                  <a:lnTo>
                    <a:pt x="3961256" y="1123837"/>
                  </a:lnTo>
                  <a:lnTo>
                    <a:pt x="3999371" y="1205959"/>
                  </a:lnTo>
                  <a:lnTo>
                    <a:pt x="4036520" y="1283076"/>
                  </a:lnTo>
                  <a:lnTo>
                    <a:pt x="4041583" y="1296910"/>
                  </a:lnTo>
                  <a:lnTo>
                    <a:pt x="4047784" y="1310269"/>
                  </a:lnTo>
                  <a:lnTo>
                    <a:pt x="4076042" y="1391058"/>
                  </a:lnTo>
                  <a:lnTo>
                    <a:pt x="4107165" y="1476090"/>
                  </a:lnTo>
                  <a:lnTo>
                    <a:pt x="4110993" y="1490981"/>
                  </a:lnTo>
                  <a:lnTo>
                    <a:pt x="4115083" y="1502677"/>
                  </a:lnTo>
                  <a:lnTo>
                    <a:pt x="4135483" y="1586227"/>
                  </a:lnTo>
                  <a:lnTo>
                    <a:pt x="4158931" y="1677420"/>
                  </a:lnTo>
                  <a:lnTo>
                    <a:pt x="4160904" y="1690345"/>
                  </a:lnTo>
                  <a:lnTo>
                    <a:pt x="4163155" y="1699564"/>
                  </a:lnTo>
                  <a:lnTo>
                    <a:pt x="4177807" y="1801098"/>
                  </a:lnTo>
                  <a:lnTo>
                    <a:pt x="4190766" y="1886010"/>
                  </a:lnTo>
                  <a:lnTo>
                    <a:pt x="4191146" y="1893531"/>
                  </a:lnTo>
                  <a:lnTo>
                    <a:pt x="4191998" y="1899438"/>
                  </a:lnTo>
                  <a:lnTo>
                    <a:pt x="4201609" y="2100737"/>
                  </a:lnTo>
                  <a:lnTo>
                    <a:pt x="4201612" y="2100805"/>
                  </a:lnTo>
                  <a:lnTo>
                    <a:pt x="4201610" y="2100839"/>
                  </a:lnTo>
                  <a:lnTo>
                    <a:pt x="4191998" y="2302172"/>
                  </a:lnTo>
                  <a:lnTo>
                    <a:pt x="4191147" y="2308074"/>
                  </a:lnTo>
                  <a:lnTo>
                    <a:pt x="4190766" y="2315600"/>
                  </a:lnTo>
                  <a:lnTo>
                    <a:pt x="4177810" y="2400490"/>
                  </a:lnTo>
                  <a:lnTo>
                    <a:pt x="4163155" y="2502046"/>
                  </a:lnTo>
                  <a:lnTo>
                    <a:pt x="4160904" y="2511268"/>
                  </a:lnTo>
                  <a:lnTo>
                    <a:pt x="4158932" y="2524191"/>
                  </a:lnTo>
                  <a:lnTo>
                    <a:pt x="4135477" y="2615405"/>
                  </a:lnTo>
                  <a:lnTo>
                    <a:pt x="4115083" y="2698933"/>
                  </a:lnTo>
                  <a:lnTo>
                    <a:pt x="4110993" y="2710628"/>
                  </a:lnTo>
                  <a:lnTo>
                    <a:pt x="4107165" y="2725519"/>
                  </a:lnTo>
                  <a:lnTo>
                    <a:pt x="4076076" y="2810461"/>
                  </a:lnTo>
                  <a:lnTo>
                    <a:pt x="4076045" y="2810541"/>
                  </a:lnTo>
                  <a:lnTo>
                    <a:pt x="4047784" y="2891339"/>
                  </a:lnTo>
                  <a:lnTo>
                    <a:pt x="4041585" y="2904697"/>
                  </a:lnTo>
                  <a:lnTo>
                    <a:pt x="4036520" y="2918532"/>
                  </a:lnTo>
                  <a:lnTo>
                    <a:pt x="4036519" y="2918533"/>
                  </a:lnTo>
                  <a:lnTo>
                    <a:pt x="3999387" y="2995616"/>
                  </a:lnTo>
                  <a:lnTo>
                    <a:pt x="3961255" y="3077773"/>
                  </a:lnTo>
                  <a:lnTo>
                    <a:pt x="3953435" y="3091008"/>
                  </a:lnTo>
                  <a:lnTo>
                    <a:pt x="3952327" y="3093307"/>
                  </a:lnTo>
                  <a:lnTo>
                    <a:pt x="3948056" y="3102173"/>
                  </a:lnTo>
                  <a:lnTo>
                    <a:pt x="3912234" y="3161138"/>
                  </a:lnTo>
                  <a:lnTo>
                    <a:pt x="3903413" y="3175658"/>
                  </a:lnTo>
                  <a:lnTo>
                    <a:pt x="3855499" y="3256739"/>
                  </a:lnTo>
                  <a:lnTo>
                    <a:pt x="3850849" y="3263065"/>
                  </a:lnTo>
                  <a:lnTo>
                    <a:pt x="3847759" y="3267268"/>
                  </a:lnTo>
                  <a:lnTo>
                    <a:pt x="3842827" y="3275384"/>
                  </a:lnTo>
                  <a:lnTo>
                    <a:pt x="3781365" y="3357577"/>
                  </a:lnTo>
                  <a:lnTo>
                    <a:pt x="3730514" y="3426745"/>
                  </a:lnTo>
                  <a:lnTo>
                    <a:pt x="3727979" y="3429549"/>
                  </a:lnTo>
                  <a:lnTo>
                    <a:pt x="3725464" y="3432332"/>
                  </a:lnTo>
                  <a:lnTo>
                    <a:pt x="3721890" y="3437112"/>
                  </a:lnTo>
                  <a:lnTo>
                    <a:pt x="3721890" y="3437112"/>
                  </a:lnTo>
                  <a:lnTo>
                    <a:pt x="3586341" y="3586253"/>
                  </a:lnTo>
                  <a:lnTo>
                    <a:pt x="3586301" y="3586298"/>
                  </a:lnTo>
                  <a:lnTo>
                    <a:pt x="3586278" y="3586318"/>
                  </a:lnTo>
                  <a:lnTo>
                    <a:pt x="3437113" y="3721888"/>
                  </a:lnTo>
                  <a:lnTo>
                    <a:pt x="3432335" y="3725461"/>
                  </a:lnTo>
                  <a:lnTo>
                    <a:pt x="3427709" y="3729643"/>
                  </a:lnTo>
                  <a:lnTo>
                    <a:pt x="3426748" y="3730511"/>
                  </a:lnTo>
                  <a:lnTo>
                    <a:pt x="3426747" y="3730512"/>
                  </a:lnTo>
                  <a:lnTo>
                    <a:pt x="3357557" y="3781379"/>
                  </a:lnTo>
                  <a:lnTo>
                    <a:pt x="3348729" y="3787980"/>
                  </a:lnTo>
                  <a:lnTo>
                    <a:pt x="3275387" y="3842826"/>
                  </a:lnTo>
                  <a:lnTo>
                    <a:pt x="3267271" y="3847756"/>
                  </a:lnTo>
                  <a:lnTo>
                    <a:pt x="3256742" y="3855496"/>
                  </a:lnTo>
                  <a:lnTo>
                    <a:pt x="3175687" y="3903394"/>
                  </a:lnTo>
                  <a:lnTo>
                    <a:pt x="3102175" y="3948054"/>
                  </a:lnTo>
                  <a:lnTo>
                    <a:pt x="3091009" y="3953433"/>
                  </a:lnTo>
                  <a:lnTo>
                    <a:pt x="3077775" y="3961252"/>
                  </a:lnTo>
                  <a:lnTo>
                    <a:pt x="3052395" y="3973033"/>
                  </a:lnTo>
                  <a:lnTo>
                    <a:pt x="2995658" y="3999366"/>
                  </a:lnTo>
                  <a:lnTo>
                    <a:pt x="2918535" y="4036518"/>
                  </a:lnTo>
                  <a:lnTo>
                    <a:pt x="2904698" y="4041582"/>
                  </a:lnTo>
                  <a:lnTo>
                    <a:pt x="2900178" y="4043681"/>
                  </a:lnTo>
                  <a:lnTo>
                    <a:pt x="2891341" y="4047782"/>
                  </a:lnTo>
                  <a:lnTo>
                    <a:pt x="2810560" y="4076037"/>
                  </a:lnTo>
                  <a:lnTo>
                    <a:pt x="2725522" y="4107162"/>
                  </a:lnTo>
                  <a:lnTo>
                    <a:pt x="2710623" y="4110993"/>
                  </a:lnTo>
                  <a:lnTo>
                    <a:pt x="2709322" y="4111447"/>
                  </a:lnTo>
                  <a:lnTo>
                    <a:pt x="2698934" y="4115081"/>
                  </a:lnTo>
                  <a:lnTo>
                    <a:pt x="2615381" y="4135482"/>
                  </a:lnTo>
                  <a:lnTo>
                    <a:pt x="2524192" y="4158929"/>
                  </a:lnTo>
                  <a:lnTo>
                    <a:pt x="2511266" y="4160902"/>
                  </a:lnTo>
                  <a:lnTo>
                    <a:pt x="2502047" y="4163152"/>
                  </a:lnTo>
                  <a:lnTo>
                    <a:pt x="2400504" y="4177806"/>
                  </a:lnTo>
                  <a:lnTo>
                    <a:pt x="2315601" y="4190764"/>
                  </a:lnTo>
                  <a:lnTo>
                    <a:pt x="2308072" y="4191144"/>
                  </a:lnTo>
                  <a:lnTo>
                    <a:pt x="2302173" y="4191995"/>
                  </a:lnTo>
                  <a:lnTo>
                    <a:pt x="2100888" y="4201606"/>
                  </a:lnTo>
                  <a:lnTo>
                    <a:pt x="2100807" y="4201610"/>
                  </a:lnTo>
                  <a:lnTo>
                    <a:pt x="2100729" y="4201607"/>
                  </a:lnTo>
                  <a:lnTo>
                    <a:pt x="1899439" y="4191995"/>
                  </a:lnTo>
                  <a:lnTo>
                    <a:pt x="1893536" y="4191144"/>
                  </a:lnTo>
                  <a:lnTo>
                    <a:pt x="1886011" y="4190764"/>
                  </a:lnTo>
                  <a:lnTo>
                    <a:pt x="1801101" y="4177805"/>
                  </a:lnTo>
                  <a:lnTo>
                    <a:pt x="1699565" y="4163152"/>
                  </a:lnTo>
                  <a:lnTo>
                    <a:pt x="1690345" y="4160902"/>
                  </a:lnTo>
                  <a:lnTo>
                    <a:pt x="1677421" y="4158929"/>
                  </a:lnTo>
                  <a:lnTo>
                    <a:pt x="1586218" y="4135478"/>
                  </a:lnTo>
                  <a:lnTo>
                    <a:pt x="1502678" y="4115081"/>
                  </a:lnTo>
                  <a:lnTo>
                    <a:pt x="1490983" y="4110990"/>
                  </a:lnTo>
                  <a:lnTo>
                    <a:pt x="1476091" y="4107162"/>
                  </a:lnTo>
                  <a:lnTo>
                    <a:pt x="1391053" y="4076038"/>
                  </a:lnTo>
                  <a:lnTo>
                    <a:pt x="1310271" y="4047781"/>
                  </a:lnTo>
                  <a:lnTo>
                    <a:pt x="1296912" y="4041582"/>
                  </a:lnTo>
                  <a:lnTo>
                    <a:pt x="1283078" y="4036518"/>
                  </a:lnTo>
                  <a:lnTo>
                    <a:pt x="1205959" y="3999368"/>
                  </a:lnTo>
                  <a:lnTo>
                    <a:pt x="1123837" y="3961253"/>
                  </a:lnTo>
                  <a:lnTo>
                    <a:pt x="1110600" y="3953431"/>
                  </a:lnTo>
                  <a:lnTo>
                    <a:pt x="1099437" y="3948054"/>
                  </a:lnTo>
                  <a:lnTo>
                    <a:pt x="1025933" y="3903398"/>
                  </a:lnTo>
                  <a:lnTo>
                    <a:pt x="944871" y="3855497"/>
                  </a:lnTo>
                  <a:lnTo>
                    <a:pt x="934340" y="3847755"/>
                  </a:lnTo>
                  <a:lnTo>
                    <a:pt x="926226" y="3842826"/>
                  </a:lnTo>
                  <a:lnTo>
                    <a:pt x="844045" y="3781372"/>
                  </a:lnTo>
                  <a:lnTo>
                    <a:pt x="774865" y="3730512"/>
                  </a:lnTo>
                  <a:lnTo>
                    <a:pt x="769277" y="3725461"/>
                  </a:lnTo>
                  <a:lnTo>
                    <a:pt x="764499" y="3721889"/>
                  </a:lnTo>
                  <a:cubicBezTo>
                    <a:pt x="712621" y="3679074"/>
                    <a:pt x="662834" y="3633820"/>
                    <a:pt x="615313" y="3586298"/>
                  </a:cubicBezTo>
                  <a:cubicBezTo>
                    <a:pt x="567791" y="3538777"/>
                    <a:pt x="522536" y="3488990"/>
                    <a:pt x="479722" y="3437112"/>
                  </a:cubicBezTo>
                  <a:lnTo>
                    <a:pt x="476149" y="3432334"/>
                  </a:lnTo>
                  <a:lnTo>
                    <a:pt x="471098" y="3426745"/>
                  </a:lnTo>
                  <a:lnTo>
                    <a:pt x="420240" y="3357568"/>
                  </a:lnTo>
                  <a:lnTo>
                    <a:pt x="358785" y="3275385"/>
                  </a:lnTo>
                  <a:lnTo>
                    <a:pt x="353855" y="3267271"/>
                  </a:lnTo>
                  <a:lnTo>
                    <a:pt x="346113" y="3256740"/>
                  </a:lnTo>
                  <a:lnTo>
                    <a:pt x="298214" y="3175682"/>
                  </a:lnTo>
                  <a:lnTo>
                    <a:pt x="253556" y="3102173"/>
                  </a:lnTo>
                  <a:lnTo>
                    <a:pt x="248179" y="3091011"/>
                  </a:lnTo>
                  <a:lnTo>
                    <a:pt x="240357" y="3077774"/>
                  </a:lnTo>
                  <a:lnTo>
                    <a:pt x="202243" y="2995654"/>
                  </a:lnTo>
                  <a:lnTo>
                    <a:pt x="165092" y="2918533"/>
                  </a:lnTo>
                  <a:lnTo>
                    <a:pt x="160028" y="2904699"/>
                  </a:lnTo>
                  <a:lnTo>
                    <a:pt x="153829" y="2891340"/>
                  </a:lnTo>
                  <a:lnTo>
                    <a:pt x="125574" y="2810562"/>
                  </a:lnTo>
                  <a:lnTo>
                    <a:pt x="94449" y="2725520"/>
                  </a:lnTo>
                  <a:lnTo>
                    <a:pt x="90619" y="2710626"/>
                  </a:lnTo>
                  <a:lnTo>
                    <a:pt x="86529" y="2698933"/>
                  </a:lnTo>
                  <a:lnTo>
                    <a:pt x="66128" y="2615381"/>
                  </a:lnTo>
                  <a:lnTo>
                    <a:pt x="42681" y="2524191"/>
                  </a:lnTo>
                  <a:lnTo>
                    <a:pt x="40709" y="2511270"/>
                  </a:lnTo>
                  <a:lnTo>
                    <a:pt x="38458" y="2502047"/>
                  </a:lnTo>
                  <a:lnTo>
                    <a:pt x="23809" y="2400534"/>
                  </a:lnTo>
                  <a:lnTo>
                    <a:pt x="10846" y="2315600"/>
                  </a:lnTo>
                  <a:lnTo>
                    <a:pt x="10467" y="2308078"/>
                  </a:lnTo>
                  <a:lnTo>
                    <a:pt x="9615" y="2302172"/>
                  </a:lnTo>
                  <a:lnTo>
                    <a:pt x="4" y="2100868"/>
                  </a:lnTo>
                  <a:lnTo>
                    <a:pt x="0" y="2100805"/>
                  </a:lnTo>
                  <a:lnTo>
                    <a:pt x="4" y="2100740"/>
                  </a:lnTo>
                  <a:lnTo>
                    <a:pt x="9615" y="1899438"/>
                  </a:lnTo>
                  <a:lnTo>
                    <a:pt x="10466" y="1893535"/>
                  </a:lnTo>
                  <a:lnTo>
                    <a:pt x="10846" y="1886010"/>
                  </a:lnTo>
                  <a:lnTo>
                    <a:pt x="23805" y="1801103"/>
                  </a:lnTo>
                  <a:lnTo>
                    <a:pt x="38458" y="1699565"/>
                  </a:lnTo>
                  <a:lnTo>
                    <a:pt x="40437" y="1691460"/>
                  </a:lnTo>
                  <a:lnTo>
                    <a:pt x="40709" y="1690344"/>
                  </a:lnTo>
                  <a:lnTo>
                    <a:pt x="42681" y="1677420"/>
                  </a:lnTo>
                  <a:lnTo>
                    <a:pt x="66131" y="1586221"/>
                  </a:lnTo>
                  <a:lnTo>
                    <a:pt x="86529" y="1502677"/>
                  </a:lnTo>
                  <a:lnTo>
                    <a:pt x="90620" y="1490979"/>
                  </a:lnTo>
                  <a:lnTo>
                    <a:pt x="94449" y="1476090"/>
                  </a:lnTo>
                  <a:lnTo>
                    <a:pt x="125559" y="1391090"/>
                  </a:lnTo>
                  <a:lnTo>
                    <a:pt x="153828" y="1310270"/>
                  </a:lnTo>
                  <a:lnTo>
                    <a:pt x="155021" y="1307702"/>
                  </a:lnTo>
                  <a:lnTo>
                    <a:pt x="160029" y="1296910"/>
                  </a:lnTo>
                  <a:lnTo>
                    <a:pt x="165092" y="1283077"/>
                  </a:lnTo>
                  <a:lnTo>
                    <a:pt x="202241" y="1205959"/>
                  </a:lnTo>
                  <a:lnTo>
                    <a:pt x="229755" y="1146679"/>
                  </a:lnTo>
                  <a:lnTo>
                    <a:pt x="240358" y="1123837"/>
                  </a:lnTo>
                  <a:lnTo>
                    <a:pt x="248179" y="1110599"/>
                  </a:lnTo>
                  <a:lnTo>
                    <a:pt x="253557" y="1099438"/>
                  </a:lnTo>
                  <a:lnTo>
                    <a:pt x="298202" y="1025948"/>
                  </a:lnTo>
                  <a:lnTo>
                    <a:pt x="346114" y="944870"/>
                  </a:lnTo>
                  <a:lnTo>
                    <a:pt x="347911" y="942426"/>
                  </a:lnTo>
                  <a:lnTo>
                    <a:pt x="353857" y="934337"/>
                  </a:lnTo>
                  <a:lnTo>
                    <a:pt x="358785" y="926225"/>
                  </a:lnTo>
                  <a:lnTo>
                    <a:pt x="358786" y="926225"/>
                  </a:lnTo>
                  <a:lnTo>
                    <a:pt x="420208" y="844085"/>
                  </a:lnTo>
                  <a:lnTo>
                    <a:pt x="471098" y="774865"/>
                  </a:lnTo>
                  <a:lnTo>
                    <a:pt x="476150" y="769276"/>
                  </a:lnTo>
                  <a:lnTo>
                    <a:pt x="479723" y="764499"/>
                  </a:lnTo>
                  <a:lnTo>
                    <a:pt x="615271" y="615357"/>
                  </a:lnTo>
                  <a:lnTo>
                    <a:pt x="615313" y="615312"/>
                  </a:lnTo>
                  <a:lnTo>
                    <a:pt x="615313" y="615311"/>
                  </a:lnTo>
                  <a:lnTo>
                    <a:pt x="615325" y="615301"/>
                  </a:lnTo>
                  <a:lnTo>
                    <a:pt x="615369" y="615261"/>
                  </a:lnTo>
                  <a:lnTo>
                    <a:pt x="683620" y="553230"/>
                  </a:lnTo>
                  <a:lnTo>
                    <a:pt x="764499" y="479723"/>
                  </a:lnTo>
                  <a:lnTo>
                    <a:pt x="766830" y="477980"/>
                  </a:lnTo>
                  <a:lnTo>
                    <a:pt x="769276" y="476151"/>
                  </a:lnTo>
                  <a:lnTo>
                    <a:pt x="774865" y="471098"/>
                  </a:lnTo>
                  <a:lnTo>
                    <a:pt x="798649" y="453613"/>
                  </a:lnTo>
                  <a:lnTo>
                    <a:pt x="844061" y="420226"/>
                  </a:lnTo>
                  <a:lnTo>
                    <a:pt x="926227" y="358785"/>
                  </a:lnTo>
                  <a:lnTo>
                    <a:pt x="934337" y="353858"/>
                  </a:lnTo>
                  <a:lnTo>
                    <a:pt x="944871" y="346113"/>
                  </a:lnTo>
                  <a:lnTo>
                    <a:pt x="1004213" y="311046"/>
                  </a:lnTo>
                  <a:lnTo>
                    <a:pt x="1025934" y="298211"/>
                  </a:lnTo>
                  <a:lnTo>
                    <a:pt x="1082915" y="263595"/>
                  </a:lnTo>
                  <a:lnTo>
                    <a:pt x="1099437" y="253557"/>
                  </a:lnTo>
                  <a:lnTo>
                    <a:pt x="1110597" y="248180"/>
                  </a:lnTo>
                  <a:lnTo>
                    <a:pt x="1123838" y="240357"/>
                  </a:lnTo>
                  <a:lnTo>
                    <a:pt x="1205960" y="202241"/>
                  </a:lnTo>
                  <a:lnTo>
                    <a:pt x="1283079" y="165092"/>
                  </a:lnTo>
                  <a:lnTo>
                    <a:pt x="1296910" y="160029"/>
                  </a:lnTo>
                  <a:lnTo>
                    <a:pt x="1310272" y="153828"/>
                  </a:lnTo>
                  <a:lnTo>
                    <a:pt x="1391069" y="125567"/>
                  </a:lnTo>
                  <a:lnTo>
                    <a:pt x="1476092" y="94448"/>
                  </a:lnTo>
                  <a:lnTo>
                    <a:pt x="1490980" y="90620"/>
                  </a:lnTo>
                  <a:lnTo>
                    <a:pt x="1502678" y="86529"/>
                  </a:lnTo>
                  <a:lnTo>
                    <a:pt x="1586243" y="66126"/>
                  </a:lnTo>
                  <a:lnTo>
                    <a:pt x="1677421" y="42681"/>
                  </a:lnTo>
                  <a:lnTo>
                    <a:pt x="1690342" y="40709"/>
                  </a:lnTo>
                  <a:lnTo>
                    <a:pt x="1699566" y="38457"/>
                  </a:lnTo>
                  <a:lnTo>
                    <a:pt x="1801142" y="23799"/>
                  </a:lnTo>
                  <a:lnTo>
                    <a:pt x="1886011" y="10846"/>
                  </a:lnTo>
                  <a:lnTo>
                    <a:pt x="1893534" y="10466"/>
                  </a:lnTo>
                  <a:lnTo>
                    <a:pt x="1899439" y="9614"/>
                  </a:lnTo>
                  <a:lnTo>
                    <a:pt x="2100762" y="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913C8C2-FC0A-41AD-AA06-70167CA93F97}"/>
                </a:ext>
              </a:extLst>
            </p:cNvPr>
            <p:cNvSpPr/>
            <p:nvPr/>
          </p:nvSpPr>
          <p:spPr>
            <a:xfrm rot="12600000">
              <a:off x="1282617" y="1323980"/>
              <a:ext cx="1341435" cy="2589887"/>
            </a:xfrm>
            <a:custGeom>
              <a:avLst/>
              <a:gdLst>
                <a:gd name="connsiteX0" fmla="*/ 1708199 w 1708199"/>
                <a:gd name="connsiteY0" fmla="*/ 2563900 h 2563900"/>
                <a:gd name="connsiteX1" fmla="*/ 1192864 w 1708199"/>
                <a:gd name="connsiteY1" fmla="*/ 2563900 h 2563900"/>
                <a:gd name="connsiteX2" fmla="*/ 0 w 1708199"/>
                <a:gd name="connsiteY2" fmla="*/ 1281950 h 2563900"/>
                <a:gd name="connsiteX3" fmla="*/ 1192864 w 1708199"/>
                <a:gd name="connsiteY3" fmla="*/ 0 h 2563900"/>
                <a:gd name="connsiteX4" fmla="*/ 1708199 w 1708199"/>
                <a:gd name="connsiteY4" fmla="*/ 0 h 2563900"/>
                <a:gd name="connsiteX5" fmla="*/ 515335 w 1708199"/>
                <a:gd name="connsiteY5" fmla="*/ 1281950 h 2563900"/>
                <a:gd name="connsiteX6" fmla="*/ 1708199 w 1708199"/>
                <a:gd name="connsiteY6" fmla="*/ 2563900 h 256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8199" h="2563900">
                  <a:moveTo>
                    <a:pt x="1708199" y="2563900"/>
                  </a:moveTo>
                  <a:lnTo>
                    <a:pt x="1192864" y="2563900"/>
                  </a:lnTo>
                  <a:cubicBezTo>
                    <a:pt x="533819" y="2563900"/>
                    <a:pt x="0" y="1989843"/>
                    <a:pt x="0" y="1281950"/>
                  </a:cubicBezTo>
                  <a:cubicBezTo>
                    <a:pt x="0" y="574057"/>
                    <a:pt x="533819" y="0"/>
                    <a:pt x="1192864" y="0"/>
                  </a:cubicBezTo>
                  <a:lnTo>
                    <a:pt x="1708199" y="0"/>
                  </a:lnTo>
                  <a:cubicBezTo>
                    <a:pt x="1049154" y="0"/>
                    <a:pt x="515335" y="574057"/>
                    <a:pt x="515335" y="1281950"/>
                  </a:cubicBezTo>
                  <a:cubicBezTo>
                    <a:pt x="515335" y="1989843"/>
                    <a:pt x="1049154" y="2563900"/>
                    <a:pt x="1708199" y="25639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BC803226-3B33-4A7A-8221-BEB7F1FD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50" y="-1309376"/>
            <a:ext cx="3797075" cy="322875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84B54580-8355-42F2-A34F-14398D1B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607" y="4435338"/>
            <a:ext cx="2466455" cy="246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4DA4213-93A2-429F-BC7E-9286B7B4C924}"/>
              </a:ext>
            </a:extLst>
          </p:cNvPr>
          <p:cNvSpPr/>
          <p:nvPr/>
        </p:nvSpPr>
        <p:spPr>
          <a:xfrm rot="6655408">
            <a:off x="1978486" y="2286166"/>
            <a:ext cx="1485797" cy="4320441"/>
          </a:xfrm>
          <a:custGeom>
            <a:avLst/>
            <a:gdLst>
              <a:gd name="connsiteX0" fmla="*/ 0 w 1088308"/>
              <a:gd name="connsiteY0" fmla="*/ 0 h 4320441"/>
              <a:gd name="connsiteX1" fmla="*/ 88518 w 1088308"/>
              <a:gd name="connsiteY1" fmla="*/ 22760 h 4320441"/>
              <a:gd name="connsiteX2" fmla="*/ 1005543 w 1088308"/>
              <a:gd name="connsiteY2" fmla="*/ 577659 h 4320441"/>
              <a:gd name="connsiteX3" fmla="*/ 1088308 w 1088308"/>
              <a:gd name="connsiteY3" fmla="*/ 668723 h 4320441"/>
              <a:gd name="connsiteX4" fmla="*/ 1088308 w 1088308"/>
              <a:gd name="connsiteY4" fmla="*/ 3651717 h 4320441"/>
              <a:gd name="connsiteX5" fmla="*/ 1005543 w 1088308"/>
              <a:gd name="connsiteY5" fmla="*/ 3742781 h 4320441"/>
              <a:gd name="connsiteX6" fmla="*/ 88518 w 1088308"/>
              <a:gd name="connsiteY6" fmla="*/ 4297680 h 4320441"/>
              <a:gd name="connsiteX7" fmla="*/ 0 w 1088308"/>
              <a:gd name="connsiteY7" fmla="*/ 4320441 h 4320441"/>
              <a:gd name="connsiteX8" fmla="*/ 0 w 1088308"/>
              <a:gd name="connsiteY8" fmla="*/ 0 h 432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308" h="4320441">
                <a:moveTo>
                  <a:pt x="0" y="0"/>
                </a:moveTo>
                <a:lnTo>
                  <a:pt x="88518" y="22760"/>
                </a:lnTo>
                <a:cubicBezTo>
                  <a:pt x="438923" y="131747"/>
                  <a:pt x="752411" y="324526"/>
                  <a:pt x="1005543" y="577659"/>
                </a:cubicBezTo>
                <a:lnTo>
                  <a:pt x="1088308" y="668723"/>
                </a:lnTo>
                <a:lnTo>
                  <a:pt x="1088308" y="3651717"/>
                </a:lnTo>
                <a:lnTo>
                  <a:pt x="1005543" y="3742781"/>
                </a:lnTo>
                <a:cubicBezTo>
                  <a:pt x="752411" y="3995915"/>
                  <a:pt x="438923" y="4188693"/>
                  <a:pt x="88518" y="4297680"/>
                </a:cubicBezTo>
                <a:lnTo>
                  <a:pt x="0" y="4320441"/>
                </a:lnTo>
                <a:lnTo>
                  <a:pt x="0" y="0"/>
                </a:lnTo>
                <a:close/>
              </a:path>
            </a:pathLst>
          </a:custGeom>
          <a:solidFill>
            <a:srgbClr val="6F5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8E7947-2FA0-4A30-A9C3-A82D40638F9C}"/>
              </a:ext>
            </a:extLst>
          </p:cNvPr>
          <p:cNvSpPr/>
          <p:nvPr/>
        </p:nvSpPr>
        <p:spPr>
          <a:xfrm rot="1302008">
            <a:off x="926998" y="4298056"/>
            <a:ext cx="3510116" cy="1428247"/>
          </a:xfrm>
          <a:prstGeom prst="ellipse">
            <a:avLst/>
          </a:prstGeom>
          <a:solidFill>
            <a:srgbClr val="6F5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77325DB-8DB3-4052-9561-2AC1E0421180}"/>
              </a:ext>
            </a:extLst>
          </p:cNvPr>
          <p:cNvSpPr/>
          <p:nvPr/>
        </p:nvSpPr>
        <p:spPr>
          <a:xfrm rot="10800000">
            <a:off x="1573160" y="1317522"/>
            <a:ext cx="2477732" cy="5184084"/>
          </a:xfrm>
          <a:custGeom>
            <a:avLst/>
            <a:gdLst>
              <a:gd name="connsiteX0" fmla="*/ 1238866 w 2477732"/>
              <a:gd name="connsiteY0" fmla="*/ 5184084 h 5184084"/>
              <a:gd name="connsiteX1" fmla="*/ 1173608 w 2477732"/>
              <a:gd name="connsiteY1" fmla="*/ 5130936 h 5184084"/>
              <a:gd name="connsiteX2" fmla="*/ 0 w 2477732"/>
              <a:gd name="connsiteY2" fmla="*/ 2592042 h 5184084"/>
              <a:gd name="connsiteX3" fmla="*/ 1173608 w 2477732"/>
              <a:gd name="connsiteY3" fmla="*/ 53148 h 5184084"/>
              <a:gd name="connsiteX4" fmla="*/ 1238866 w 2477732"/>
              <a:gd name="connsiteY4" fmla="*/ 1 h 5184084"/>
              <a:gd name="connsiteX5" fmla="*/ 1238866 w 2477732"/>
              <a:gd name="connsiteY5" fmla="*/ 0 h 5184084"/>
              <a:gd name="connsiteX6" fmla="*/ 1304124 w 2477732"/>
              <a:gd name="connsiteY6" fmla="*/ 53148 h 5184084"/>
              <a:gd name="connsiteX7" fmla="*/ 2477732 w 2477732"/>
              <a:gd name="connsiteY7" fmla="*/ 2592042 h 5184084"/>
              <a:gd name="connsiteX8" fmla="*/ 1304124 w 2477732"/>
              <a:gd name="connsiteY8" fmla="*/ 5130937 h 5184084"/>
              <a:gd name="connsiteX9" fmla="*/ 1238866 w 2477732"/>
              <a:gd name="connsiteY9" fmla="*/ 5184083 h 51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7732" h="5184084">
                <a:moveTo>
                  <a:pt x="1238866" y="5184084"/>
                </a:moveTo>
                <a:lnTo>
                  <a:pt x="1173608" y="5130936"/>
                </a:lnTo>
                <a:cubicBezTo>
                  <a:pt x="448493" y="4481176"/>
                  <a:pt x="0" y="3583542"/>
                  <a:pt x="0" y="2592042"/>
                </a:cubicBezTo>
                <a:cubicBezTo>
                  <a:pt x="0" y="1600543"/>
                  <a:pt x="448493" y="702908"/>
                  <a:pt x="1173608" y="53148"/>
                </a:cubicBezTo>
                <a:lnTo>
                  <a:pt x="1238866" y="1"/>
                </a:lnTo>
                <a:lnTo>
                  <a:pt x="1238866" y="0"/>
                </a:lnTo>
                <a:lnTo>
                  <a:pt x="1304124" y="53148"/>
                </a:lnTo>
                <a:cubicBezTo>
                  <a:pt x="2029240" y="702908"/>
                  <a:pt x="2477732" y="1600542"/>
                  <a:pt x="2477732" y="2592042"/>
                </a:cubicBezTo>
                <a:cubicBezTo>
                  <a:pt x="2477732" y="3583541"/>
                  <a:pt x="2029239" y="4481176"/>
                  <a:pt x="1304124" y="5130937"/>
                </a:cubicBezTo>
                <a:lnTo>
                  <a:pt x="1238866" y="5184083"/>
                </a:lnTo>
                <a:close/>
              </a:path>
            </a:pathLst>
          </a:custGeom>
          <a:solidFill>
            <a:srgbClr val="B7936D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74BE99EE-5C0F-4249-BD84-19A4E956D0A9}"/>
              </a:ext>
            </a:extLst>
          </p:cNvPr>
          <p:cNvSpPr/>
          <p:nvPr/>
        </p:nvSpPr>
        <p:spPr>
          <a:xfrm rot="10800000">
            <a:off x="1742336" y="1671484"/>
            <a:ext cx="2139380" cy="4476160"/>
          </a:xfrm>
          <a:custGeom>
            <a:avLst/>
            <a:gdLst>
              <a:gd name="connsiteX0" fmla="*/ 1238866 w 2477732"/>
              <a:gd name="connsiteY0" fmla="*/ 5184084 h 5184084"/>
              <a:gd name="connsiteX1" fmla="*/ 1173608 w 2477732"/>
              <a:gd name="connsiteY1" fmla="*/ 5130936 h 5184084"/>
              <a:gd name="connsiteX2" fmla="*/ 0 w 2477732"/>
              <a:gd name="connsiteY2" fmla="*/ 2592042 h 5184084"/>
              <a:gd name="connsiteX3" fmla="*/ 1173608 w 2477732"/>
              <a:gd name="connsiteY3" fmla="*/ 53148 h 5184084"/>
              <a:gd name="connsiteX4" fmla="*/ 1238866 w 2477732"/>
              <a:gd name="connsiteY4" fmla="*/ 1 h 5184084"/>
              <a:gd name="connsiteX5" fmla="*/ 1238866 w 2477732"/>
              <a:gd name="connsiteY5" fmla="*/ 0 h 5184084"/>
              <a:gd name="connsiteX6" fmla="*/ 1304124 w 2477732"/>
              <a:gd name="connsiteY6" fmla="*/ 53148 h 5184084"/>
              <a:gd name="connsiteX7" fmla="*/ 2477732 w 2477732"/>
              <a:gd name="connsiteY7" fmla="*/ 2592042 h 5184084"/>
              <a:gd name="connsiteX8" fmla="*/ 1304124 w 2477732"/>
              <a:gd name="connsiteY8" fmla="*/ 5130937 h 5184084"/>
              <a:gd name="connsiteX9" fmla="*/ 1238866 w 2477732"/>
              <a:gd name="connsiteY9" fmla="*/ 5184083 h 51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7732" h="5184084">
                <a:moveTo>
                  <a:pt x="1238866" y="5184084"/>
                </a:moveTo>
                <a:lnTo>
                  <a:pt x="1173608" y="5130936"/>
                </a:lnTo>
                <a:cubicBezTo>
                  <a:pt x="448493" y="4481176"/>
                  <a:pt x="0" y="3583542"/>
                  <a:pt x="0" y="2592042"/>
                </a:cubicBezTo>
                <a:cubicBezTo>
                  <a:pt x="0" y="1600543"/>
                  <a:pt x="448493" y="702908"/>
                  <a:pt x="1173608" y="53148"/>
                </a:cubicBezTo>
                <a:lnTo>
                  <a:pt x="1238866" y="1"/>
                </a:lnTo>
                <a:lnTo>
                  <a:pt x="1238866" y="0"/>
                </a:lnTo>
                <a:lnTo>
                  <a:pt x="1304124" y="53148"/>
                </a:lnTo>
                <a:cubicBezTo>
                  <a:pt x="2029240" y="702908"/>
                  <a:pt x="2477732" y="1600542"/>
                  <a:pt x="2477732" y="2592042"/>
                </a:cubicBezTo>
                <a:cubicBezTo>
                  <a:pt x="2477732" y="3583541"/>
                  <a:pt x="2029239" y="4481176"/>
                  <a:pt x="1304124" y="5130937"/>
                </a:cubicBezTo>
                <a:lnTo>
                  <a:pt x="1238866" y="5184083"/>
                </a:lnTo>
                <a:close/>
              </a:path>
            </a:pathLst>
          </a:custGeom>
          <a:solidFill>
            <a:srgbClr val="503A27"/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552BA3F-EB48-455B-88C5-9652064A8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38" b="39562"/>
          <a:stretch/>
        </p:blipFill>
        <p:spPr>
          <a:xfrm>
            <a:off x="6599447" y="3608439"/>
            <a:ext cx="5592554" cy="324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7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E591A4-E6FB-4ECD-9B3B-7DF5AA9D6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3" t="11469" b="27510"/>
          <a:stretch/>
        </p:blipFill>
        <p:spPr>
          <a:xfrm flipH="1">
            <a:off x="0" y="1448985"/>
            <a:ext cx="12192000" cy="540901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552BA3F-EB48-455B-88C5-9652064A8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8" b="39562"/>
          <a:stretch/>
        </p:blipFill>
        <p:spPr>
          <a:xfrm>
            <a:off x="7551517" y="4161641"/>
            <a:ext cx="4640484" cy="26963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DED8DB-9033-4CCA-8134-2B32739A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925" y="3038904"/>
            <a:ext cx="3797075" cy="32287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42E613-34E0-4449-9CD9-18C8BCA9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257" y="2084644"/>
            <a:ext cx="3736260" cy="37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46CB1E-470E-4FBA-A359-9FBF7E0C1544}"/>
              </a:ext>
            </a:extLst>
          </p:cNvPr>
          <p:cNvSpPr/>
          <p:nvPr/>
        </p:nvSpPr>
        <p:spPr>
          <a:xfrm>
            <a:off x="0" y="1226916"/>
            <a:ext cx="12192000" cy="44041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552BA3F-EB48-455B-88C5-9652064A8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38" b="67576"/>
          <a:stretch/>
        </p:blipFill>
        <p:spPr>
          <a:xfrm>
            <a:off x="5761656" y="3802283"/>
            <a:ext cx="5858918" cy="1826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DED8DB-9033-4CCA-8134-2B32739A7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0"/>
          <a:stretch/>
        </p:blipFill>
        <p:spPr>
          <a:xfrm>
            <a:off x="6698499" y="2668524"/>
            <a:ext cx="3797075" cy="29601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562CC6-A90B-4606-A0FB-5643CC1916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452788">
            <a:off x="1781742" y="2160314"/>
            <a:ext cx="4552868" cy="22660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42E613-34E0-4449-9CD9-18C8BCA9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00000">
            <a:off x="1791439" y="2017417"/>
            <a:ext cx="2280743" cy="2280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D1C6A-1841-4EE8-953C-2BDC3C2F83F1}"/>
              </a:ext>
            </a:extLst>
          </p:cNvPr>
          <p:cNvSpPr txBox="1"/>
          <p:nvPr/>
        </p:nvSpPr>
        <p:spPr>
          <a:xfrm rot="20721646">
            <a:off x="2375814" y="2544697"/>
            <a:ext cx="11480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FD1282-9204-4A6B-9F57-95A74C410FA6}"/>
              </a:ext>
            </a:extLst>
          </p:cNvPr>
          <p:cNvSpPr/>
          <p:nvPr/>
        </p:nvSpPr>
        <p:spPr>
          <a:xfrm rot="20794780">
            <a:off x="3353105" y="2969895"/>
            <a:ext cx="9380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6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</a:t>
            </a:r>
            <a:endParaRPr lang="en-US" altLang="ko-KR" sz="40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8650F0-682A-4B62-9AE2-660580F10202}"/>
              </a:ext>
            </a:extLst>
          </p:cNvPr>
          <p:cNvSpPr/>
          <p:nvPr/>
        </p:nvSpPr>
        <p:spPr>
          <a:xfrm>
            <a:off x="2832588" y="3799848"/>
            <a:ext cx="18771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ONLINE</a:t>
            </a:r>
            <a:endParaRPr lang="ko-KR" altLang="en-US" sz="4000" b="1" dirty="0">
              <a:ln w="19050"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5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46CB1E-470E-4FBA-A359-9FBF7E0C1544}"/>
              </a:ext>
            </a:extLst>
          </p:cNvPr>
          <p:cNvSpPr/>
          <p:nvPr/>
        </p:nvSpPr>
        <p:spPr>
          <a:xfrm>
            <a:off x="0" y="1226916"/>
            <a:ext cx="12192000" cy="4404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552BA3F-EB48-455B-88C5-9652064A8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38" b="67576"/>
          <a:stretch/>
        </p:blipFill>
        <p:spPr>
          <a:xfrm>
            <a:off x="5761656" y="3802283"/>
            <a:ext cx="5858918" cy="1826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DED8DB-9033-4CCA-8134-2B32739A7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0"/>
          <a:stretch/>
        </p:blipFill>
        <p:spPr>
          <a:xfrm>
            <a:off x="6698499" y="2668524"/>
            <a:ext cx="3797075" cy="29601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33D6FF-83E0-44F9-AA85-A427D27A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426" y="1226916"/>
            <a:ext cx="6107626" cy="41350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8650F0-682A-4B62-9AE2-660580F10202}"/>
              </a:ext>
            </a:extLst>
          </p:cNvPr>
          <p:cNvSpPr/>
          <p:nvPr/>
        </p:nvSpPr>
        <p:spPr>
          <a:xfrm>
            <a:off x="3408976" y="3888339"/>
            <a:ext cx="29804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ONLINE</a:t>
            </a:r>
            <a:endParaRPr lang="ko-KR" altLang="en-US" sz="6600" b="1" dirty="0">
              <a:ln w="28575"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86AFCD-8DFA-4363-A4B1-67322CF50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1426" y="4919131"/>
            <a:ext cx="3677092" cy="13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3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53D079-82E9-4316-994E-99C7A2171527}"/>
              </a:ext>
            </a:extLst>
          </p:cNvPr>
          <p:cNvSpPr/>
          <p:nvPr/>
        </p:nvSpPr>
        <p:spPr>
          <a:xfrm flipH="1">
            <a:off x="577484" y="2200003"/>
            <a:ext cx="4611329" cy="2276786"/>
          </a:xfrm>
          <a:prstGeom prst="rect">
            <a:avLst/>
          </a:prstGeom>
          <a:solidFill>
            <a:srgbClr val="4E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Flat Game Art – DAVE THORNYCROFT">
            <a:extLst>
              <a:ext uri="{FF2B5EF4-FFF2-40B4-BE49-F238E27FC236}">
                <a16:creationId xmlns:a16="http://schemas.microsoft.com/office/drawing/2014/main" id="{4193C728-F38D-424D-9DDC-A88318CF9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97" b="69816"/>
          <a:stretch/>
        </p:blipFill>
        <p:spPr bwMode="auto">
          <a:xfrm flipH="1">
            <a:off x="577480" y="603990"/>
            <a:ext cx="4611331" cy="18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728A0F-7374-4E19-AB59-D9EEC3E1564F}"/>
              </a:ext>
            </a:extLst>
          </p:cNvPr>
          <p:cNvSpPr/>
          <p:nvPr/>
        </p:nvSpPr>
        <p:spPr>
          <a:xfrm flipH="1">
            <a:off x="577485" y="4165644"/>
            <a:ext cx="4611329" cy="1049675"/>
          </a:xfrm>
          <a:prstGeom prst="rect">
            <a:avLst/>
          </a:prstGeom>
          <a:solidFill>
            <a:srgbClr val="50B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F779278-FCFC-41A0-8122-B4839415A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4426" r="47312" b="63150"/>
          <a:stretch/>
        </p:blipFill>
        <p:spPr>
          <a:xfrm>
            <a:off x="1062124" y="3429000"/>
            <a:ext cx="4126687" cy="17863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F40888-4572-4948-AC2D-5A29CE571F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20"/>
          <a:stretch/>
        </p:blipFill>
        <p:spPr>
          <a:xfrm>
            <a:off x="2298925" y="2552996"/>
            <a:ext cx="3797075" cy="296012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CAFFDBE-2557-4FD9-9217-06D4FD6C8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016230">
            <a:off x="2617438" y="2964900"/>
            <a:ext cx="1283253" cy="1283252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B502A777-F4B2-4835-B0A9-385017D99D1F}"/>
              </a:ext>
            </a:extLst>
          </p:cNvPr>
          <p:cNvSpPr/>
          <p:nvPr/>
        </p:nvSpPr>
        <p:spPr>
          <a:xfrm>
            <a:off x="2865985" y="2843765"/>
            <a:ext cx="786158" cy="786158"/>
          </a:xfrm>
          <a:prstGeom prst="ellipse">
            <a:avLst/>
          </a:prstGeom>
          <a:solidFill>
            <a:srgbClr val="FF5B5B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FD54174-C39D-4C69-A293-D0294553567B}"/>
              </a:ext>
            </a:extLst>
          </p:cNvPr>
          <p:cNvSpPr/>
          <p:nvPr/>
        </p:nvSpPr>
        <p:spPr>
          <a:xfrm>
            <a:off x="2350281" y="2690470"/>
            <a:ext cx="637424" cy="637424"/>
          </a:xfrm>
          <a:prstGeom prst="ellipse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43CBF38-33E7-4962-90E2-743512081FF1}"/>
              </a:ext>
            </a:extLst>
          </p:cNvPr>
          <p:cNvSpPr/>
          <p:nvPr/>
        </p:nvSpPr>
        <p:spPr>
          <a:xfrm>
            <a:off x="2556570" y="3165541"/>
            <a:ext cx="610934" cy="610934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8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2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-0.31745 -0.36482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72" y="-1824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DD19DA-B876-45CA-A840-DCCE04076D63}"/>
              </a:ext>
            </a:extLst>
          </p:cNvPr>
          <p:cNvGrpSpPr/>
          <p:nvPr/>
        </p:nvGrpSpPr>
        <p:grpSpPr>
          <a:xfrm flipH="1">
            <a:off x="0" y="-712745"/>
            <a:ext cx="12192000" cy="6156925"/>
            <a:chOff x="0" y="-712745"/>
            <a:chExt cx="12192000" cy="61569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77EFC6-CFC5-4C5B-827C-BF3FC1B1C631}"/>
                </a:ext>
              </a:extLst>
            </p:cNvPr>
            <p:cNvSpPr/>
            <p:nvPr/>
          </p:nvSpPr>
          <p:spPr>
            <a:xfrm>
              <a:off x="0" y="1997333"/>
              <a:ext cx="12192000" cy="2276786"/>
            </a:xfrm>
            <a:prstGeom prst="rect">
              <a:avLst/>
            </a:prstGeom>
            <a:solidFill>
              <a:srgbClr val="4E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47F2F7B-D7A5-4C58-B2F1-1FBB044EBC15}"/>
                </a:ext>
              </a:extLst>
            </p:cNvPr>
            <p:cNvSpPr/>
            <p:nvPr/>
          </p:nvSpPr>
          <p:spPr>
            <a:xfrm>
              <a:off x="0" y="4169354"/>
              <a:ext cx="9306046" cy="1274826"/>
            </a:xfrm>
            <a:prstGeom prst="rect">
              <a:avLst/>
            </a:prstGeom>
            <a:solidFill>
              <a:srgbClr val="50B6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3ADC48-6B74-43E0-ADF3-C86644959E2B}"/>
                </a:ext>
              </a:extLst>
            </p:cNvPr>
            <p:cNvSpPr/>
            <p:nvPr/>
          </p:nvSpPr>
          <p:spPr>
            <a:xfrm>
              <a:off x="5116009" y="1364503"/>
              <a:ext cx="4317357" cy="2797646"/>
            </a:xfrm>
            <a:prstGeom prst="rect">
              <a:avLst/>
            </a:prstGeom>
            <a:solidFill>
              <a:srgbClr val="4E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399A8F4-F9DE-4AE7-B2F3-571BADDF8301}"/>
                </a:ext>
              </a:extLst>
            </p:cNvPr>
            <p:cNvSpPr/>
            <p:nvPr/>
          </p:nvSpPr>
          <p:spPr>
            <a:xfrm>
              <a:off x="0" y="883268"/>
              <a:ext cx="12192000" cy="2276786"/>
            </a:xfrm>
            <a:prstGeom prst="rect">
              <a:avLst/>
            </a:prstGeom>
            <a:solidFill>
              <a:srgbClr val="4E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DE77F4F-28C8-4BC9-81FD-DE73865E927B}"/>
                </a:ext>
              </a:extLst>
            </p:cNvPr>
            <p:cNvSpPr/>
            <p:nvPr/>
          </p:nvSpPr>
          <p:spPr>
            <a:xfrm>
              <a:off x="2885954" y="4938482"/>
              <a:ext cx="9306046" cy="505698"/>
            </a:xfrm>
            <a:prstGeom prst="rect">
              <a:avLst/>
            </a:prstGeom>
            <a:solidFill>
              <a:srgbClr val="50B6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 descr="Flat Game Art – DAVE THORNYCROFT">
              <a:extLst>
                <a:ext uri="{FF2B5EF4-FFF2-40B4-BE49-F238E27FC236}">
                  <a16:creationId xmlns:a16="http://schemas.microsoft.com/office/drawing/2014/main" id="{5A2D7570-814C-4D1E-97E0-C67E7FA5D6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5" t="43970" b="17976"/>
            <a:stretch/>
          </p:blipFill>
          <p:spPr bwMode="auto">
            <a:xfrm>
              <a:off x="9178724" y="2504958"/>
              <a:ext cx="3013276" cy="2609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Flat Game Art – DAVE THORNYCROFT">
              <a:extLst>
                <a:ext uri="{FF2B5EF4-FFF2-40B4-BE49-F238E27FC236}">
                  <a16:creationId xmlns:a16="http://schemas.microsoft.com/office/drawing/2014/main" id="{E5A52303-65FD-4B4E-9687-AB3ED3CDC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816"/>
            <a:stretch/>
          </p:blipFill>
          <p:spPr bwMode="auto">
            <a:xfrm>
              <a:off x="0" y="-712745"/>
              <a:ext cx="12192000" cy="2070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0D3BF4-E82B-4100-9031-57C3C55AD4FA}"/>
              </a:ext>
            </a:extLst>
          </p:cNvPr>
          <p:cNvGrpSpPr/>
          <p:nvPr/>
        </p:nvGrpSpPr>
        <p:grpSpPr>
          <a:xfrm>
            <a:off x="5191760" y="2035605"/>
            <a:ext cx="490958" cy="490958"/>
            <a:chOff x="4725138" y="1568983"/>
            <a:chExt cx="1424202" cy="142420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F95D852-15B1-4CC5-B301-73DD9474B56E}"/>
                </a:ext>
              </a:extLst>
            </p:cNvPr>
            <p:cNvSpPr/>
            <p:nvPr/>
          </p:nvSpPr>
          <p:spPr>
            <a:xfrm>
              <a:off x="4725138" y="1568983"/>
              <a:ext cx="1424202" cy="1424202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55B6D2D-D18C-4C8F-9CE2-7A1512AACA90}"/>
                </a:ext>
              </a:extLst>
            </p:cNvPr>
            <p:cNvSpPr/>
            <p:nvPr/>
          </p:nvSpPr>
          <p:spPr>
            <a:xfrm rot="2700000">
              <a:off x="4885817" y="1727634"/>
              <a:ext cx="1102844" cy="1102844"/>
            </a:xfrm>
            <a:custGeom>
              <a:avLst/>
              <a:gdLst>
                <a:gd name="connsiteX0" fmla="*/ 0 w 1102844"/>
                <a:gd name="connsiteY0" fmla="*/ 551422 h 1102844"/>
                <a:gd name="connsiteX1" fmla="*/ 73742 w 1102844"/>
                <a:gd name="connsiteY1" fmla="*/ 477680 h 1102844"/>
                <a:gd name="connsiteX2" fmla="*/ 477680 w 1102844"/>
                <a:gd name="connsiteY2" fmla="*/ 477680 h 1102844"/>
                <a:gd name="connsiteX3" fmla="*/ 477680 w 1102844"/>
                <a:gd name="connsiteY3" fmla="*/ 73742 h 1102844"/>
                <a:gd name="connsiteX4" fmla="*/ 551422 w 1102844"/>
                <a:gd name="connsiteY4" fmla="*/ 0 h 1102844"/>
                <a:gd name="connsiteX5" fmla="*/ 625164 w 1102844"/>
                <a:gd name="connsiteY5" fmla="*/ 73742 h 1102844"/>
                <a:gd name="connsiteX6" fmla="*/ 625164 w 1102844"/>
                <a:gd name="connsiteY6" fmla="*/ 477680 h 1102844"/>
                <a:gd name="connsiteX7" fmla="*/ 1029102 w 1102844"/>
                <a:gd name="connsiteY7" fmla="*/ 477680 h 1102844"/>
                <a:gd name="connsiteX8" fmla="*/ 1102844 w 1102844"/>
                <a:gd name="connsiteY8" fmla="*/ 551422 h 1102844"/>
                <a:gd name="connsiteX9" fmla="*/ 1029102 w 1102844"/>
                <a:gd name="connsiteY9" fmla="*/ 625164 h 1102844"/>
                <a:gd name="connsiteX10" fmla="*/ 625164 w 1102844"/>
                <a:gd name="connsiteY10" fmla="*/ 625164 h 1102844"/>
                <a:gd name="connsiteX11" fmla="*/ 625164 w 1102844"/>
                <a:gd name="connsiteY11" fmla="*/ 1029102 h 1102844"/>
                <a:gd name="connsiteX12" fmla="*/ 551422 w 1102844"/>
                <a:gd name="connsiteY12" fmla="*/ 1102844 h 1102844"/>
                <a:gd name="connsiteX13" fmla="*/ 477680 w 1102844"/>
                <a:gd name="connsiteY13" fmla="*/ 1029102 h 1102844"/>
                <a:gd name="connsiteX14" fmla="*/ 477680 w 1102844"/>
                <a:gd name="connsiteY14" fmla="*/ 625164 h 1102844"/>
                <a:gd name="connsiteX15" fmla="*/ 73742 w 1102844"/>
                <a:gd name="connsiteY15" fmla="*/ 625164 h 1102844"/>
                <a:gd name="connsiteX16" fmla="*/ 0 w 1102844"/>
                <a:gd name="connsiteY16" fmla="*/ 551422 h 1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2844" h="1102844">
                  <a:moveTo>
                    <a:pt x="0" y="551422"/>
                  </a:moveTo>
                  <a:cubicBezTo>
                    <a:pt x="0" y="510695"/>
                    <a:pt x="33015" y="477680"/>
                    <a:pt x="73742" y="477680"/>
                  </a:cubicBezTo>
                  <a:lnTo>
                    <a:pt x="477680" y="477680"/>
                  </a:lnTo>
                  <a:lnTo>
                    <a:pt x="477680" y="73742"/>
                  </a:lnTo>
                  <a:cubicBezTo>
                    <a:pt x="477680" y="33015"/>
                    <a:pt x="510695" y="0"/>
                    <a:pt x="551422" y="0"/>
                  </a:cubicBezTo>
                  <a:cubicBezTo>
                    <a:pt x="592149" y="0"/>
                    <a:pt x="625164" y="33015"/>
                    <a:pt x="625164" y="73742"/>
                  </a:cubicBezTo>
                  <a:lnTo>
                    <a:pt x="625164" y="477680"/>
                  </a:lnTo>
                  <a:lnTo>
                    <a:pt x="1029102" y="477680"/>
                  </a:lnTo>
                  <a:cubicBezTo>
                    <a:pt x="1069829" y="477680"/>
                    <a:pt x="1102844" y="510695"/>
                    <a:pt x="1102844" y="551422"/>
                  </a:cubicBezTo>
                  <a:cubicBezTo>
                    <a:pt x="1102844" y="592149"/>
                    <a:pt x="1069829" y="625164"/>
                    <a:pt x="1029102" y="625164"/>
                  </a:cubicBezTo>
                  <a:lnTo>
                    <a:pt x="625164" y="625164"/>
                  </a:lnTo>
                  <a:lnTo>
                    <a:pt x="625164" y="1029102"/>
                  </a:lnTo>
                  <a:cubicBezTo>
                    <a:pt x="625164" y="1069829"/>
                    <a:pt x="592149" y="1102844"/>
                    <a:pt x="551422" y="1102844"/>
                  </a:cubicBezTo>
                  <a:cubicBezTo>
                    <a:pt x="510695" y="1102844"/>
                    <a:pt x="477680" y="1069829"/>
                    <a:pt x="477680" y="1029102"/>
                  </a:cubicBezTo>
                  <a:lnTo>
                    <a:pt x="477680" y="625164"/>
                  </a:lnTo>
                  <a:lnTo>
                    <a:pt x="73742" y="625164"/>
                  </a:lnTo>
                  <a:cubicBezTo>
                    <a:pt x="33015" y="625164"/>
                    <a:pt x="0" y="592149"/>
                    <a:pt x="0" y="5514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360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DD19DA-B876-45CA-A840-DCCE04076D63}"/>
              </a:ext>
            </a:extLst>
          </p:cNvPr>
          <p:cNvGrpSpPr/>
          <p:nvPr/>
        </p:nvGrpSpPr>
        <p:grpSpPr>
          <a:xfrm flipH="1">
            <a:off x="0" y="-712745"/>
            <a:ext cx="12192000" cy="6156925"/>
            <a:chOff x="0" y="-712745"/>
            <a:chExt cx="12192000" cy="61569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77EFC6-CFC5-4C5B-827C-BF3FC1B1C631}"/>
                </a:ext>
              </a:extLst>
            </p:cNvPr>
            <p:cNvSpPr/>
            <p:nvPr/>
          </p:nvSpPr>
          <p:spPr>
            <a:xfrm>
              <a:off x="0" y="1997333"/>
              <a:ext cx="12192000" cy="2276786"/>
            </a:xfrm>
            <a:prstGeom prst="rect">
              <a:avLst/>
            </a:prstGeom>
            <a:solidFill>
              <a:srgbClr val="4E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47F2F7B-D7A5-4C58-B2F1-1FBB044EBC15}"/>
                </a:ext>
              </a:extLst>
            </p:cNvPr>
            <p:cNvSpPr/>
            <p:nvPr/>
          </p:nvSpPr>
          <p:spPr>
            <a:xfrm>
              <a:off x="0" y="4169354"/>
              <a:ext cx="9306046" cy="1274826"/>
            </a:xfrm>
            <a:prstGeom prst="rect">
              <a:avLst/>
            </a:prstGeom>
            <a:solidFill>
              <a:srgbClr val="50B6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3ADC48-6B74-43E0-ADF3-C86644959E2B}"/>
                </a:ext>
              </a:extLst>
            </p:cNvPr>
            <p:cNvSpPr/>
            <p:nvPr/>
          </p:nvSpPr>
          <p:spPr>
            <a:xfrm>
              <a:off x="5116009" y="1364503"/>
              <a:ext cx="4317357" cy="2797646"/>
            </a:xfrm>
            <a:prstGeom prst="rect">
              <a:avLst/>
            </a:prstGeom>
            <a:solidFill>
              <a:srgbClr val="4E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399A8F4-F9DE-4AE7-B2F3-571BADDF8301}"/>
                </a:ext>
              </a:extLst>
            </p:cNvPr>
            <p:cNvSpPr/>
            <p:nvPr/>
          </p:nvSpPr>
          <p:spPr>
            <a:xfrm>
              <a:off x="0" y="883268"/>
              <a:ext cx="12192000" cy="2276786"/>
            </a:xfrm>
            <a:prstGeom prst="rect">
              <a:avLst/>
            </a:prstGeom>
            <a:solidFill>
              <a:srgbClr val="4E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DE77F4F-28C8-4BC9-81FD-DE73865E927B}"/>
                </a:ext>
              </a:extLst>
            </p:cNvPr>
            <p:cNvSpPr/>
            <p:nvPr/>
          </p:nvSpPr>
          <p:spPr>
            <a:xfrm>
              <a:off x="2885954" y="4938482"/>
              <a:ext cx="9306046" cy="505698"/>
            </a:xfrm>
            <a:prstGeom prst="rect">
              <a:avLst/>
            </a:prstGeom>
            <a:solidFill>
              <a:srgbClr val="50B6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 descr="Flat Game Art – DAVE THORNYCROFT">
              <a:extLst>
                <a:ext uri="{FF2B5EF4-FFF2-40B4-BE49-F238E27FC236}">
                  <a16:creationId xmlns:a16="http://schemas.microsoft.com/office/drawing/2014/main" id="{5A2D7570-814C-4D1E-97E0-C67E7FA5D6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85" t="43970" b="17976"/>
            <a:stretch/>
          </p:blipFill>
          <p:spPr bwMode="auto">
            <a:xfrm>
              <a:off x="9178724" y="2504958"/>
              <a:ext cx="3013276" cy="2609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Flat Game Art – DAVE THORNYCROFT">
              <a:extLst>
                <a:ext uri="{FF2B5EF4-FFF2-40B4-BE49-F238E27FC236}">
                  <a16:creationId xmlns:a16="http://schemas.microsoft.com/office/drawing/2014/main" id="{E5A52303-65FD-4B4E-9687-AB3ED3CDC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816"/>
            <a:stretch/>
          </p:blipFill>
          <p:spPr bwMode="auto">
            <a:xfrm>
              <a:off x="0" y="-712745"/>
              <a:ext cx="12192000" cy="2070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0D3BF4-E82B-4100-9031-57C3C55AD4FA}"/>
              </a:ext>
            </a:extLst>
          </p:cNvPr>
          <p:cNvGrpSpPr/>
          <p:nvPr/>
        </p:nvGrpSpPr>
        <p:grpSpPr>
          <a:xfrm>
            <a:off x="5191760" y="2035605"/>
            <a:ext cx="490958" cy="490958"/>
            <a:chOff x="4725138" y="1568983"/>
            <a:chExt cx="1424202" cy="142420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F95D852-15B1-4CC5-B301-73DD9474B56E}"/>
                </a:ext>
              </a:extLst>
            </p:cNvPr>
            <p:cNvSpPr/>
            <p:nvPr/>
          </p:nvSpPr>
          <p:spPr>
            <a:xfrm>
              <a:off x="4725138" y="1568983"/>
              <a:ext cx="1424202" cy="1424202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55B6D2D-D18C-4C8F-9CE2-7A1512AACA90}"/>
                </a:ext>
              </a:extLst>
            </p:cNvPr>
            <p:cNvSpPr/>
            <p:nvPr/>
          </p:nvSpPr>
          <p:spPr>
            <a:xfrm rot="2700000">
              <a:off x="4885817" y="1727634"/>
              <a:ext cx="1102844" cy="1102844"/>
            </a:xfrm>
            <a:custGeom>
              <a:avLst/>
              <a:gdLst>
                <a:gd name="connsiteX0" fmla="*/ 0 w 1102844"/>
                <a:gd name="connsiteY0" fmla="*/ 551422 h 1102844"/>
                <a:gd name="connsiteX1" fmla="*/ 73742 w 1102844"/>
                <a:gd name="connsiteY1" fmla="*/ 477680 h 1102844"/>
                <a:gd name="connsiteX2" fmla="*/ 477680 w 1102844"/>
                <a:gd name="connsiteY2" fmla="*/ 477680 h 1102844"/>
                <a:gd name="connsiteX3" fmla="*/ 477680 w 1102844"/>
                <a:gd name="connsiteY3" fmla="*/ 73742 h 1102844"/>
                <a:gd name="connsiteX4" fmla="*/ 551422 w 1102844"/>
                <a:gd name="connsiteY4" fmla="*/ 0 h 1102844"/>
                <a:gd name="connsiteX5" fmla="*/ 625164 w 1102844"/>
                <a:gd name="connsiteY5" fmla="*/ 73742 h 1102844"/>
                <a:gd name="connsiteX6" fmla="*/ 625164 w 1102844"/>
                <a:gd name="connsiteY6" fmla="*/ 477680 h 1102844"/>
                <a:gd name="connsiteX7" fmla="*/ 1029102 w 1102844"/>
                <a:gd name="connsiteY7" fmla="*/ 477680 h 1102844"/>
                <a:gd name="connsiteX8" fmla="*/ 1102844 w 1102844"/>
                <a:gd name="connsiteY8" fmla="*/ 551422 h 1102844"/>
                <a:gd name="connsiteX9" fmla="*/ 1029102 w 1102844"/>
                <a:gd name="connsiteY9" fmla="*/ 625164 h 1102844"/>
                <a:gd name="connsiteX10" fmla="*/ 625164 w 1102844"/>
                <a:gd name="connsiteY10" fmla="*/ 625164 h 1102844"/>
                <a:gd name="connsiteX11" fmla="*/ 625164 w 1102844"/>
                <a:gd name="connsiteY11" fmla="*/ 1029102 h 1102844"/>
                <a:gd name="connsiteX12" fmla="*/ 551422 w 1102844"/>
                <a:gd name="connsiteY12" fmla="*/ 1102844 h 1102844"/>
                <a:gd name="connsiteX13" fmla="*/ 477680 w 1102844"/>
                <a:gd name="connsiteY13" fmla="*/ 1029102 h 1102844"/>
                <a:gd name="connsiteX14" fmla="*/ 477680 w 1102844"/>
                <a:gd name="connsiteY14" fmla="*/ 625164 h 1102844"/>
                <a:gd name="connsiteX15" fmla="*/ 73742 w 1102844"/>
                <a:gd name="connsiteY15" fmla="*/ 625164 h 1102844"/>
                <a:gd name="connsiteX16" fmla="*/ 0 w 1102844"/>
                <a:gd name="connsiteY16" fmla="*/ 551422 h 1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2844" h="1102844">
                  <a:moveTo>
                    <a:pt x="0" y="551422"/>
                  </a:moveTo>
                  <a:cubicBezTo>
                    <a:pt x="0" y="510695"/>
                    <a:pt x="33015" y="477680"/>
                    <a:pt x="73742" y="477680"/>
                  </a:cubicBezTo>
                  <a:lnTo>
                    <a:pt x="477680" y="477680"/>
                  </a:lnTo>
                  <a:lnTo>
                    <a:pt x="477680" y="73742"/>
                  </a:lnTo>
                  <a:cubicBezTo>
                    <a:pt x="477680" y="33015"/>
                    <a:pt x="510695" y="0"/>
                    <a:pt x="551422" y="0"/>
                  </a:cubicBezTo>
                  <a:cubicBezTo>
                    <a:pt x="592149" y="0"/>
                    <a:pt x="625164" y="33015"/>
                    <a:pt x="625164" y="73742"/>
                  </a:cubicBezTo>
                  <a:lnTo>
                    <a:pt x="625164" y="477680"/>
                  </a:lnTo>
                  <a:lnTo>
                    <a:pt x="1029102" y="477680"/>
                  </a:lnTo>
                  <a:cubicBezTo>
                    <a:pt x="1069829" y="477680"/>
                    <a:pt x="1102844" y="510695"/>
                    <a:pt x="1102844" y="551422"/>
                  </a:cubicBezTo>
                  <a:cubicBezTo>
                    <a:pt x="1102844" y="592149"/>
                    <a:pt x="1069829" y="625164"/>
                    <a:pt x="1029102" y="625164"/>
                  </a:cubicBezTo>
                  <a:lnTo>
                    <a:pt x="625164" y="625164"/>
                  </a:lnTo>
                  <a:lnTo>
                    <a:pt x="625164" y="1029102"/>
                  </a:lnTo>
                  <a:cubicBezTo>
                    <a:pt x="625164" y="1069829"/>
                    <a:pt x="592149" y="1102844"/>
                    <a:pt x="551422" y="1102844"/>
                  </a:cubicBezTo>
                  <a:cubicBezTo>
                    <a:pt x="510695" y="1102844"/>
                    <a:pt x="477680" y="1069829"/>
                    <a:pt x="477680" y="1029102"/>
                  </a:cubicBezTo>
                  <a:lnTo>
                    <a:pt x="477680" y="625164"/>
                  </a:lnTo>
                  <a:lnTo>
                    <a:pt x="73742" y="625164"/>
                  </a:lnTo>
                  <a:cubicBezTo>
                    <a:pt x="33015" y="625164"/>
                    <a:pt x="0" y="592149"/>
                    <a:pt x="0" y="5514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266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45F7EE-5A7C-439B-AD4F-F404E2B0B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5"/>
          <a:stretch/>
        </p:blipFill>
        <p:spPr>
          <a:xfrm>
            <a:off x="744155" y="590309"/>
            <a:ext cx="10287000" cy="5501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14468B-2C3A-4996-A03C-0F117D4A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6" t="19785" r="25723" b="59857"/>
          <a:stretch/>
        </p:blipFill>
        <p:spPr>
          <a:xfrm>
            <a:off x="4304661" y="1947161"/>
            <a:ext cx="3431459" cy="1396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EB8AE1-C5D4-4EFB-9589-29ABB9BA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427384" y="1358931"/>
            <a:ext cx="10290940" cy="54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0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눈, 실외, 자연, 스키타기이(가) 표시된 사진&#10;&#10;자동 생성된 설명">
            <a:extLst>
              <a:ext uri="{FF2B5EF4-FFF2-40B4-BE49-F238E27FC236}">
                <a16:creationId xmlns:a16="http://schemas.microsoft.com/office/drawing/2014/main" id="{829B9EAF-1FD3-4A7D-B0A5-7C7811EC4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30"/>
            <a:ext cx="12192000" cy="6095140"/>
          </a:xfrm>
          <a:prstGeom prst="rect">
            <a:avLst/>
          </a:prstGeom>
        </p:spPr>
      </p:pic>
      <p:pic>
        <p:nvPicPr>
          <p:cNvPr id="6" name="그림 5" descr="눈, 실외, 자연, 스키타기이(가) 표시된 사진&#10;&#10;자동 생성된 설명">
            <a:extLst>
              <a:ext uri="{FF2B5EF4-FFF2-40B4-BE49-F238E27FC236}">
                <a16:creationId xmlns:a16="http://schemas.microsoft.com/office/drawing/2014/main" id="{5D514087-5A98-40FC-ABB0-D8A64D745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7560" y="1829102"/>
            <a:ext cx="10393680" cy="51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5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18F5FC-E077-415B-ABE7-0184B085BC48}"/>
              </a:ext>
            </a:extLst>
          </p:cNvPr>
          <p:cNvSpPr/>
          <p:nvPr/>
        </p:nvSpPr>
        <p:spPr>
          <a:xfrm>
            <a:off x="1748010" y="4480795"/>
            <a:ext cx="4269332" cy="2116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3F7DE-BD56-45B7-927C-FF27BB32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0310" y="751377"/>
            <a:ext cx="1809135" cy="1546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98AFFE-0194-4787-B0DF-7A5FE7DBD056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7401" b="27432"/>
          <a:stretch/>
        </p:blipFill>
        <p:spPr>
          <a:xfrm>
            <a:off x="3344074" y="750220"/>
            <a:ext cx="4925995" cy="1390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6D1533-A13B-490A-A44E-083BEDD2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0310" y="3109955"/>
            <a:ext cx="1189703" cy="10167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317C44-1E9F-45C8-9A6D-62A995E46A70}"/>
              </a:ext>
            </a:extLst>
          </p:cNvPr>
          <p:cNvSpPr/>
          <p:nvPr/>
        </p:nvSpPr>
        <p:spPr>
          <a:xfrm>
            <a:off x="3184609" y="3233609"/>
            <a:ext cx="2377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과학의 날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3B5F2D-11BD-4032-A86B-11EE38CC0A64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785499" y="2740526"/>
            <a:ext cx="3380408" cy="986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9A4765-E90E-4246-A4B4-C266A766C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7693" y="4863144"/>
            <a:ext cx="1486381" cy="12702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2D68934-5C15-48FC-846A-4786054806F3}"/>
              </a:ext>
            </a:extLst>
          </p:cNvPr>
          <p:cNvSpPr/>
          <p:nvPr/>
        </p:nvSpPr>
        <p:spPr>
          <a:xfrm>
            <a:off x="3470850" y="4995724"/>
            <a:ext cx="2377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과학의 날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E6AC20-014C-4962-A0A5-A0D60ADFA81A}"/>
              </a:ext>
            </a:extLst>
          </p:cNvPr>
          <p:cNvSpPr/>
          <p:nvPr/>
        </p:nvSpPr>
        <p:spPr>
          <a:xfrm>
            <a:off x="3470850" y="5603689"/>
            <a:ext cx="1108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STAFF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442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56BC4F-154D-4761-9202-69F216C92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4168B7-4D72-4B42-81DD-CB12437C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2107" y="-68826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98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9AE4021-5479-4CC2-899F-1BC5C7434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14"/>
          <a:stretch/>
        </p:blipFill>
        <p:spPr>
          <a:xfrm>
            <a:off x="3519562" y="78993"/>
            <a:ext cx="5152876" cy="677900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D7911F-4C17-47D1-A5C5-52A48DC74155}"/>
              </a:ext>
            </a:extLst>
          </p:cNvPr>
          <p:cNvGrpSpPr/>
          <p:nvPr/>
        </p:nvGrpSpPr>
        <p:grpSpPr>
          <a:xfrm>
            <a:off x="4133629" y="2801830"/>
            <a:ext cx="4105003" cy="3132205"/>
            <a:chOff x="3409628" y="2023110"/>
            <a:chExt cx="3775587" cy="288085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62FE756-B0C3-4073-987D-2E19E3A72508}"/>
                </a:ext>
              </a:extLst>
            </p:cNvPr>
            <p:cNvSpPr/>
            <p:nvPr/>
          </p:nvSpPr>
          <p:spPr>
            <a:xfrm>
              <a:off x="3409628" y="4159046"/>
              <a:ext cx="3775587" cy="7449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FFE0A0C-E73B-4A04-A9C4-492A3FBD0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265" y="2023110"/>
              <a:ext cx="3524250" cy="255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6A6B2E-8FC0-4157-8685-A09B1FC5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70" t="12438" r="25616" b="5306"/>
            <a:stretch/>
          </p:blipFill>
          <p:spPr>
            <a:xfrm>
              <a:off x="4292600" y="2146300"/>
              <a:ext cx="2748280" cy="1729740"/>
            </a:xfrm>
            <a:prstGeom prst="roundRect">
              <a:avLst>
                <a:gd name="adj" fmla="val 1395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6F909A-95C4-419B-9EC4-5616D885FD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30" r="71009"/>
            <a:stretch/>
          </p:blipFill>
          <p:spPr bwMode="auto">
            <a:xfrm>
              <a:off x="3644265" y="3147060"/>
              <a:ext cx="1021715" cy="1428750"/>
            </a:xfrm>
            <a:prstGeom prst="roundRect">
              <a:avLst>
                <a:gd name="adj" fmla="val 902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794C706-0849-44F3-B900-8D06F3F3E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5242" t="20359" r="44113" b="9802"/>
            <a:stretch/>
          </p:blipFill>
          <p:spPr>
            <a:xfrm>
              <a:off x="3716793" y="3277189"/>
              <a:ext cx="897117" cy="1150031"/>
            </a:xfrm>
            <a:prstGeom prst="roundRect">
              <a:avLst>
                <a:gd name="adj" fmla="val 2041"/>
              </a:avLst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3AD3075-E814-4936-A7A3-E8A967D79027}"/>
                </a:ext>
              </a:extLst>
            </p:cNvPr>
            <p:cNvGrpSpPr/>
            <p:nvPr/>
          </p:nvGrpSpPr>
          <p:grpSpPr>
            <a:xfrm>
              <a:off x="4518660" y="3672839"/>
              <a:ext cx="579120" cy="1043739"/>
              <a:chOff x="4518660" y="3672840"/>
              <a:chExt cx="501014" cy="902970"/>
            </a:xfrm>
          </p:grpSpPr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34B6A173-DB18-468C-9520-DBB9C81BAC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56" t="64627" r="60828"/>
              <a:stretch/>
            </p:blipFill>
            <p:spPr bwMode="auto">
              <a:xfrm>
                <a:off x="4518660" y="3672840"/>
                <a:ext cx="501014" cy="902970"/>
              </a:xfrm>
              <a:prstGeom prst="roundRect">
                <a:avLst>
                  <a:gd name="adj" fmla="val 9022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D2D1802-BE5D-428D-B3FB-0E6163CBAB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9687" t="20591" r="48500" b="21898"/>
              <a:stretch/>
            </p:blipFill>
            <p:spPr>
              <a:xfrm>
                <a:off x="4552950" y="3806190"/>
                <a:ext cx="434206" cy="643890"/>
              </a:xfrm>
              <a:prstGeom prst="roundRect">
                <a:avLst>
                  <a:gd name="adj" fmla="val 4382"/>
                </a:avLst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C45ECBD-0E8F-4847-9CBC-0AD9BF454821}"/>
              </a:ext>
            </a:extLst>
          </p:cNvPr>
          <p:cNvSpPr txBox="1"/>
          <p:nvPr/>
        </p:nvSpPr>
        <p:spPr>
          <a:xfrm>
            <a:off x="3811400" y="692700"/>
            <a:ext cx="274947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완전히 새로워진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전곽일보</a:t>
            </a:r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400" dirty="0"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소개합니다</a:t>
            </a:r>
            <a:endParaRPr lang="en-US" altLang="ko-KR" dirty="0">
              <a:highlight>
                <a:srgbClr val="FFFF0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F54D60-CB47-4A50-8943-515C5F140657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6133235" y="6333701"/>
            <a:ext cx="252396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5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C1A79E-2881-410D-B70E-7F6CC70A2D17}"/>
              </a:ext>
            </a:extLst>
          </p:cNvPr>
          <p:cNvSpPr/>
          <p:nvPr/>
        </p:nvSpPr>
        <p:spPr>
          <a:xfrm>
            <a:off x="3097161" y="2251586"/>
            <a:ext cx="4178710" cy="2536724"/>
          </a:xfrm>
          <a:prstGeom prst="roundRect">
            <a:avLst>
              <a:gd name="adj" fmla="val 50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8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47414F-2DFB-408D-93CD-7478B8B3DF9F}"/>
              </a:ext>
            </a:extLst>
          </p:cNvPr>
          <p:cNvSpPr/>
          <p:nvPr/>
        </p:nvSpPr>
        <p:spPr>
          <a:xfrm>
            <a:off x="3854245" y="3654459"/>
            <a:ext cx="3687788" cy="1432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0380DC-8745-4D0F-BABA-C55AB357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310" y="4028039"/>
            <a:ext cx="2827658" cy="68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2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1B927-E4C0-411B-8342-35604F42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67200" cy="1325563"/>
          </a:xfrm>
        </p:spPr>
        <p:txBody>
          <a:bodyPr/>
          <a:lstStyle/>
          <a:p>
            <a:r>
              <a:rPr lang="en-US" altLang="ko-KR" dirty="0"/>
              <a:t>ppro_icon.png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0636B6C-32F7-43EF-8A48-1D1D9CBBFC87}"/>
              </a:ext>
            </a:extLst>
          </p:cNvPr>
          <p:cNvSpPr/>
          <p:nvPr/>
        </p:nvSpPr>
        <p:spPr>
          <a:xfrm rot="16200000">
            <a:off x="1588996" y="2179705"/>
            <a:ext cx="294968" cy="268420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2286907-F4E1-4CAF-B05F-A8A9EF78FB11}"/>
              </a:ext>
            </a:extLst>
          </p:cNvPr>
          <p:cNvSpPr/>
          <p:nvPr/>
        </p:nvSpPr>
        <p:spPr>
          <a:xfrm rot="16200000">
            <a:off x="1352209" y="2396306"/>
            <a:ext cx="326586" cy="2242248"/>
          </a:xfrm>
          <a:prstGeom prst="roundRect">
            <a:avLst>
              <a:gd name="adj" fmla="val 50000"/>
            </a:avLst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0E53D1F-4784-46FB-82F5-B9DA238EBB6F}"/>
              </a:ext>
            </a:extLst>
          </p:cNvPr>
          <p:cNvSpPr/>
          <p:nvPr/>
        </p:nvSpPr>
        <p:spPr>
          <a:xfrm rot="16200000">
            <a:off x="1588996" y="2633586"/>
            <a:ext cx="294968" cy="268420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894783-C290-4924-9734-17EF5D0EC470}"/>
              </a:ext>
            </a:extLst>
          </p:cNvPr>
          <p:cNvSpPr/>
          <p:nvPr/>
        </p:nvSpPr>
        <p:spPr>
          <a:xfrm rot="16200000">
            <a:off x="1352209" y="2850187"/>
            <a:ext cx="326586" cy="2242248"/>
          </a:xfrm>
          <a:prstGeom prst="roundRect">
            <a:avLst>
              <a:gd name="adj" fmla="val 50000"/>
            </a:avLst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2D6A88F-C6B1-4E46-BCE1-00C873F7DBBE}"/>
              </a:ext>
            </a:extLst>
          </p:cNvPr>
          <p:cNvSpPr/>
          <p:nvPr/>
        </p:nvSpPr>
        <p:spPr>
          <a:xfrm rot="16200000">
            <a:off x="1588996" y="3086516"/>
            <a:ext cx="294968" cy="268420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9CF9C5E-64BD-4948-A8D9-F6FF5C81AC1F}"/>
              </a:ext>
            </a:extLst>
          </p:cNvPr>
          <p:cNvSpPr/>
          <p:nvPr/>
        </p:nvSpPr>
        <p:spPr>
          <a:xfrm rot="16200000">
            <a:off x="1352209" y="3303117"/>
            <a:ext cx="326586" cy="2242248"/>
          </a:xfrm>
          <a:prstGeom prst="roundRect">
            <a:avLst>
              <a:gd name="adj" fmla="val 50000"/>
            </a:avLst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676257-CE16-4F0B-A7E3-BE939274CDD8}"/>
              </a:ext>
            </a:extLst>
          </p:cNvPr>
          <p:cNvSpPr/>
          <p:nvPr/>
        </p:nvSpPr>
        <p:spPr>
          <a:xfrm rot="432275">
            <a:off x="548545" y="4304509"/>
            <a:ext cx="36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E7BAAC-4916-4941-B020-F93F31D8B561}"/>
              </a:ext>
            </a:extLst>
          </p:cNvPr>
          <p:cNvSpPr/>
          <p:nvPr/>
        </p:nvSpPr>
        <p:spPr>
          <a:xfrm rot="20896009" flipH="1">
            <a:off x="877922" y="4443760"/>
            <a:ext cx="36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64C891-D600-4773-A67F-3B57E6525B2E}"/>
              </a:ext>
            </a:extLst>
          </p:cNvPr>
          <p:cNvSpPr/>
          <p:nvPr/>
        </p:nvSpPr>
        <p:spPr>
          <a:xfrm rot="432275">
            <a:off x="1144797" y="4278006"/>
            <a:ext cx="36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D5272B-D025-4B8D-A8B0-DADED9FD5870}"/>
              </a:ext>
            </a:extLst>
          </p:cNvPr>
          <p:cNvSpPr/>
          <p:nvPr/>
        </p:nvSpPr>
        <p:spPr>
          <a:xfrm rot="16200000">
            <a:off x="1640511" y="4419848"/>
            <a:ext cx="36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A446C5-9192-43D9-9427-F8FBC729083A}"/>
              </a:ext>
            </a:extLst>
          </p:cNvPr>
          <p:cNvSpPr/>
          <p:nvPr/>
        </p:nvSpPr>
        <p:spPr>
          <a:xfrm rot="432275">
            <a:off x="2138632" y="4285187"/>
            <a:ext cx="36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892DC3-EBDE-46E5-896C-BAC8C1BF32F1}"/>
              </a:ext>
            </a:extLst>
          </p:cNvPr>
          <p:cNvSpPr/>
          <p:nvPr/>
        </p:nvSpPr>
        <p:spPr>
          <a:xfrm rot="20825475">
            <a:off x="2444413" y="4469787"/>
            <a:ext cx="36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703D4C-2587-46E4-95BA-948B854CC362}"/>
              </a:ext>
            </a:extLst>
          </p:cNvPr>
          <p:cNvSpPr/>
          <p:nvPr/>
        </p:nvSpPr>
        <p:spPr>
          <a:xfrm rot="14389024">
            <a:off x="509386" y="4497492"/>
            <a:ext cx="36000" cy="3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83118E-3A12-487D-9A88-ABA546A28975}"/>
              </a:ext>
            </a:extLst>
          </p:cNvPr>
          <p:cNvSpPr/>
          <p:nvPr/>
        </p:nvSpPr>
        <p:spPr>
          <a:xfrm rot="13774482">
            <a:off x="826547" y="4306905"/>
            <a:ext cx="36000" cy="3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C706CC-2D1F-4700-830B-4E6BD93D0572}"/>
              </a:ext>
            </a:extLst>
          </p:cNvPr>
          <p:cNvSpPr/>
          <p:nvPr/>
        </p:nvSpPr>
        <p:spPr>
          <a:xfrm rot="17245285">
            <a:off x="924805" y="4490562"/>
            <a:ext cx="36000" cy="3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C7087-2A22-4332-9C24-6C1B24BC226D}"/>
              </a:ext>
            </a:extLst>
          </p:cNvPr>
          <p:cNvSpPr/>
          <p:nvPr/>
        </p:nvSpPr>
        <p:spPr>
          <a:xfrm rot="12078769">
            <a:off x="1365286" y="4513827"/>
            <a:ext cx="36000" cy="3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7838BA-4F1B-4944-A388-B644F163C512}"/>
              </a:ext>
            </a:extLst>
          </p:cNvPr>
          <p:cNvSpPr/>
          <p:nvPr/>
        </p:nvSpPr>
        <p:spPr>
          <a:xfrm rot="14389024">
            <a:off x="1528475" y="4324131"/>
            <a:ext cx="36000" cy="3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214F16-CFF4-40FF-9EF5-67BFFB645E1C}"/>
              </a:ext>
            </a:extLst>
          </p:cNvPr>
          <p:cNvSpPr/>
          <p:nvPr/>
        </p:nvSpPr>
        <p:spPr>
          <a:xfrm rot="14389024">
            <a:off x="2049990" y="4537688"/>
            <a:ext cx="36000" cy="3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A0FFDA-B900-43B4-98BE-AFD2F70E841C}"/>
              </a:ext>
            </a:extLst>
          </p:cNvPr>
          <p:cNvSpPr/>
          <p:nvPr/>
        </p:nvSpPr>
        <p:spPr>
          <a:xfrm rot="13446322">
            <a:off x="1898261" y="4462366"/>
            <a:ext cx="36000" cy="36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9853C2-0DB7-4D2F-B227-B978E1C09240}"/>
              </a:ext>
            </a:extLst>
          </p:cNvPr>
          <p:cNvSpPr/>
          <p:nvPr/>
        </p:nvSpPr>
        <p:spPr>
          <a:xfrm rot="13774482">
            <a:off x="644024" y="4388482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827337-D0B7-4EAC-A64F-5882F16F69D6}"/>
              </a:ext>
            </a:extLst>
          </p:cNvPr>
          <p:cNvSpPr/>
          <p:nvPr/>
        </p:nvSpPr>
        <p:spPr>
          <a:xfrm rot="14600388">
            <a:off x="664243" y="4555820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1BC09F-5C70-46EB-92AB-47CA714B15BB}"/>
              </a:ext>
            </a:extLst>
          </p:cNvPr>
          <p:cNvSpPr/>
          <p:nvPr/>
        </p:nvSpPr>
        <p:spPr>
          <a:xfrm rot="11652564">
            <a:off x="1027198" y="4359743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C65F78-9398-438D-A405-AEE866B1D404}"/>
              </a:ext>
            </a:extLst>
          </p:cNvPr>
          <p:cNvSpPr/>
          <p:nvPr/>
        </p:nvSpPr>
        <p:spPr>
          <a:xfrm rot="15806994">
            <a:off x="1179009" y="4509669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BDBFB0-4682-43B6-A94F-8323E661CA76}"/>
              </a:ext>
            </a:extLst>
          </p:cNvPr>
          <p:cNvSpPr/>
          <p:nvPr/>
        </p:nvSpPr>
        <p:spPr>
          <a:xfrm rot="13218571">
            <a:off x="1350124" y="4340398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0489846-4C3D-4D21-86AA-580CA571A24C}"/>
              </a:ext>
            </a:extLst>
          </p:cNvPr>
          <p:cNvSpPr/>
          <p:nvPr/>
        </p:nvSpPr>
        <p:spPr>
          <a:xfrm rot="13774482">
            <a:off x="1603852" y="4535567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AFBD124-3E51-4FBA-AC53-D2AF177BC246}"/>
              </a:ext>
            </a:extLst>
          </p:cNvPr>
          <p:cNvSpPr/>
          <p:nvPr/>
        </p:nvSpPr>
        <p:spPr>
          <a:xfrm rot="9673550">
            <a:off x="1793559" y="4352795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7761E8-D163-4C31-96E9-23F4337A0C03}"/>
              </a:ext>
            </a:extLst>
          </p:cNvPr>
          <p:cNvSpPr/>
          <p:nvPr/>
        </p:nvSpPr>
        <p:spPr>
          <a:xfrm rot="13774482">
            <a:off x="2342963" y="4365201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940D45-5686-44E7-A87D-4AC8C88F5C14}"/>
              </a:ext>
            </a:extLst>
          </p:cNvPr>
          <p:cNvSpPr/>
          <p:nvPr/>
        </p:nvSpPr>
        <p:spPr>
          <a:xfrm rot="9673550">
            <a:off x="2024077" y="4384936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689489-F7FA-47BA-859F-AECBBF402504}"/>
              </a:ext>
            </a:extLst>
          </p:cNvPr>
          <p:cNvSpPr/>
          <p:nvPr/>
        </p:nvSpPr>
        <p:spPr>
          <a:xfrm rot="10141455">
            <a:off x="2295579" y="4559893"/>
            <a:ext cx="36000" cy="3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124D9FF-70CA-47F2-AD7B-F1AE1A97B558}"/>
              </a:ext>
            </a:extLst>
          </p:cNvPr>
          <p:cNvSpPr/>
          <p:nvPr/>
        </p:nvSpPr>
        <p:spPr>
          <a:xfrm rot="16200000">
            <a:off x="1588996" y="3521041"/>
            <a:ext cx="294968" cy="268420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475DA78-C842-4EEC-A850-6E7D0AE577F0}"/>
              </a:ext>
            </a:extLst>
          </p:cNvPr>
          <p:cNvSpPr/>
          <p:nvPr/>
        </p:nvSpPr>
        <p:spPr>
          <a:xfrm rot="16200000">
            <a:off x="1352209" y="3737642"/>
            <a:ext cx="326586" cy="2242248"/>
          </a:xfrm>
          <a:prstGeom prst="roundRect">
            <a:avLst>
              <a:gd name="adj" fmla="val 50000"/>
            </a:avLst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9A8684F-9D52-459C-84A7-8675085713B0}"/>
              </a:ext>
            </a:extLst>
          </p:cNvPr>
          <p:cNvSpPr/>
          <p:nvPr/>
        </p:nvSpPr>
        <p:spPr>
          <a:xfrm>
            <a:off x="652943" y="4692762"/>
            <a:ext cx="267766" cy="327600"/>
          </a:xfrm>
          <a:prstGeom prst="parallelogram">
            <a:avLst>
              <a:gd name="adj" fmla="val 37806"/>
            </a:avLst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381F5832-5CB9-47A8-9FDC-7D81274420AE}"/>
              </a:ext>
            </a:extLst>
          </p:cNvPr>
          <p:cNvSpPr/>
          <p:nvPr/>
        </p:nvSpPr>
        <p:spPr>
          <a:xfrm>
            <a:off x="1006040" y="4692762"/>
            <a:ext cx="267766" cy="327600"/>
          </a:xfrm>
          <a:prstGeom prst="parallelogram">
            <a:avLst>
              <a:gd name="adj" fmla="val 37806"/>
            </a:avLst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평행 사변형 65">
            <a:extLst>
              <a:ext uri="{FF2B5EF4-FFF2-40B4-BE49-F238E27FC236}">
                <a16:creationId xmlns:a16="http://schemas.microsoft.com/office/drawing/2014/main" id="{09C42A42-11FE-4EE1-8F75-5AAF21BFC203}"/>
              </a:ext>
            </a:extLst>
          </p:cNvPr>
          <p:cNvSpPr/>
          <p:nvPr/>
        </p:nvSpPr>
        <p:spPr>
          <a:xfrm>
            <a:off x="1360087" y="4692762"/>
            <a:ext cx="267766" cy="327600"/>
          </a:xfrm>
          <a:prstGeom prst="parallelogram">
            <a:avLst>
              <a:gd name="adj" fmla="val 37806"/>
            </a:avLst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평행 사변형 66">
            <a:extLst>
              <a:ext uri="{FF2B5EF4-FFF2-40B4-BE49-F238E27FC236}">
                <a16:creationId xmlns:a16="http://schemas.microsoft.com/office/drawing/2014/main" id="{79C2B8CE-E8A8-4E1E-9B97-E2A8833DA899}"/>
              </a:ext>
            </a:extLst>
          </p:cNvPr>
          <p:cNvSpPr/>
          <p:nvPr/>
        </p:nvSpPr>
        <p:spPr>
          <a:xfrm>
            <a:off x="1714134" y="4692762"/>
            <a:ext cx="267766" cy="327600"/>
          </a:xfrm>
          <a:prstGeom prst="parallelogram">
            <a:avLst>
              <a:gd name="adj" fmla="val 37806"/>
            </a:avLst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평행 사변형 67">
            <a:extLst>
              <a:ext uri="{FF2B5EF4-FFF2-40B4-BE49-F238E27FC236}">
                <a16:creationId xmlns:a16="http://schemas.microsoft.com/office/drawing/2014/main" id="{B5CFB425-27F6-45D7-9B62-58825B0A1F5E}"/>
              </a:ext>
            </a:extLst>
          </p:cNvPr>
          <p:cNvSpPr/>
          <p:nvPr/>
        </p:nvSpPr>
        <p:spPr>
          <a:xfrm>
            <a:off x="2064051" y="4692762"/>
            <a:ext cx="267766" cy="327600"/>
          </a:xfrm>
          <a:prstGeom prst="parallelogram">
            <a:avLst>
              <a:gd name="adj" fmla="val 37806"/>
            </a:avLst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8FCA3245-6250-4721-A581-11866B37B9A3}"/>
              </a:ext>
            </a:extLst>
          </p:cNvPr>
          <p:cNvSpPr/>
          <p:nvPr/>
        </p:nvSpPr>
        <p:spPr>
          <a:xfrm>
            <a:off x="2431840" y="4708468"/>
            <a:ext cx="204786" cy="315494"/>
          </a:xfrm>
          <a:custGeom>
            <a:avLst/>
            <a:gdLst>
              <a:gd name="connsiteX0" fmla="*/ 96431 w 204786"/>
              <a:gd name="connsiteY0" fmla="*/ 0 h 315494"/>
              <a:gd name="connsiteX1" fmla="*/ 105054 w 204786"/>
              <a:gd name="connsiteY1" fmla="*/ 1741 h 315494"/>
              <a:gd name="connsiteX2" fmla="*/ 204786 w 204786"/>
              <a:gd name="connsiteY2" fmla="*/ 152201 h 315494"/>
              <a:gd name="connsiteX3" fmla="*/ 41493 w 204786"/>
              <a:gd name="connsiteY3" fmla="*/ 315494 h 315494"/>
              <a:gd name="connsiteX4" fmla="*/ 0 w 204786"/>
              <a:gd name="connsiteY4" fmla="*/ 315494 h 31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6" h="315494">
                <a:moveTo>
                  <a:pt x="96431" y="0"/>
                </a:moveTo>
                <a:lnTo>
                  <a:pt x="105054" y="1741"/>
                </a:lnTo>
                <a:cubicBezTo>
                  <a:pt x="163662" y="26530"/>
                  <a:pt x="204786" y="84563"/>
                  <a:pt x="204786" y="152201"/>
                </a:cubicBezTo>
                <a:cubicBezTo>
                  <a:pt x="204786" y="242385"/>
                  <a:pt x="131677" y="315494"/>
                  <a:pt x="41493" y="315494"/>
                </a:cubicBezTo>
                <a:lnTo>
                  <a:pt x="0" y="315494"/>
                </a:lnTo>
                <a:close/>
              </a:path>
            </a:pathLst>
          </a:cu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FB42F158-7EE5-44B5-9A4B-984CC12FDB25}"/>
              </a:ext>
            </a:extLst>
          </p:cNvPr>
          <p:cNvSpPr/>
          <p:nvPr/>
        </p:nvSpPr>
        <p:spPr>
          <a:xfrm>
            <a:off x="394379" y="4695419"/>
            <a:ext cx="186167" cy="308463"/>
          </a:xfrm>
          <a:custGeom>
            <a:avLst/>
            <a:gdLst>
              <a:gd name="connsiteX0" fmla="*/ 163293 w 186167"/>
              <a:gd name="connsiteY0" fmla="*/ 0 h 308463"/>
              <a:gd name="connsiteX1" fmla="*/ 186167 w 186167"/>
              <a:gd name="connsiteY1" fmla="*/ 0 h 308463"/>
              <a:gd name="connsiteX2" fmla="*/ 91884 w 186167"/>
              <a:gd name="connsiteY2" fmla="*/ 308463 h 308463"/>
              <a:gd name="connsiteX3" fmla="*/ 47828 w 186167"/>
              <a:gd name="connsiteY3" fmla="*/ 278759 h 308463"/>
              <a:gd name="connsiteX4" fmla="*/ 0 w 186167"/>
              <a:gd name="connsiteY4" fmla="*/ 163293 h 308463"/>
              <a:gd name="connsiteX5" fmla="*/ 163293 w 186167"/>
              <a:gd name="connsiteY5" fmla="*/ 0 h 30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167" h="308463">
                <a:moveTo>
                  <a:pt x="163293" y="0"/>
                </a:moveTo>
                <a:lnTo>
                  <a:pt x="186167" y="0"/>
                </a:lnTo>
                <a:lnTo>
                  <a:pt x="91884" y="308463"/>
                </a:lnTo>
                <a:lnTo>
                  <a:pt x="47828" y="278759"/>
                </a:lnTo>
                <a:cubicBezTo>
                  <a:pt x="18278" y="249208"/>
                  <a:pt x="0" y="208385"/>
                  <a:pt x="0" y="163293"/>
                </a:cubicBezTo>
                <a:cubicBezTo>
                  <a:pt x="0" y="73109"/>
                  <a:pt x="73109" y="0"/>
                  <a:pt x="163293" y="0"/>
                </a:cubicBezTo>
                <a:close/>
              </a:path>
            </a:pathLst>
          </a:cu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70048EA-3989-4762-B555-C9E643D313DE}"/>
              </a:ext>
            </a:extLst>
          </p:cNvPr>
          <p:cNvSpPr/>
          <p:nvPr/>
        </p:nvSpPr>
        <p:spPr>
          <a:xfrm rot="16200000">
            <a:off x="4778723" y="4985362"/>
            <a:ext cx="294968" cy="1342103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453EBF3-7312-418C-9417-9124A4C62173}"/>
              </a:ext>
            </a:extLst>
          </p:cNvPr>
          <p:cNvSpPr/>
          <p:nvPr/>
        </p:nvSpPr>
        <p:spPr>
          <a:xfrm rot="1328563">
            <a:off x="4432058" y="5630767"/>
            <a:ext cx="165735" cy="45719"/>
          </a:xfrm>
          <a:prstGeom prst="ellipse">
            <a:avLst/>
          </a:prstGeom>
          <a:noFill/>
          <a:ln>
            <a:solidFill>
              <a:srgbClr val="C69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24B2B4E-9978-4A9B-BDF4-FE7F7DE27F85}"/>
              </a:ext>
            </a:extLst>
          </p:cNvPr>
          <p:cNvSpPr/>
          <p:nvPr/>
        </p:nvSpPr>
        <p:spPr>
          <a:xfrm rot="1328563">
            <a:off x="4854809" y="5630767"/>
            <a:ext cx="165735" cy="45719"/>
          </a:xfrm>
          <a:prstGeom prst="ellipse">
            <a:avLst/>
          </a:prstGeom>
          <a:noFill/>
          <a:ln>
            <a:solidFill>
              <a:srgbClr val="C69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55AEB11-FA1C-400F-8397-848331D0A497}"/>
              </a:ext>
            </a:extLst>
          </p:cNvPr>
          <p:cNvSpPr/>
          <p:nvPr/>
        </p:nvSpPr>
        <p:spPr>
          <a:xfrm rot="1328563">
            <a:off x="5277560" y="5630767"/>
            <a:ext cx="165735" cy="45719"/>
          </a:xfrm>
          <a:prstGeom prst="ellipse">
            <a:avLst/>
          </a:prstGeom>
          <a:noFill/>
          <a:ln>
            <a:solidFill>
              <a:srgbClr val="C69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7656902B-3650-48A5-AA79-672DBA76C89B}"/>
              </a:ext>
            </a:extLst>
          </p:cNvPr>
          <p:cNvSpPr/>
          <p:nvPr/>
        </p:nvSpPr>
        <p:spPr>
          <a:xfrm rot="16200000">
            <a:off x="1588996" y="1252157"/>
            <a:ext cx="294968" cy="268420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6C6AA9A-A647-4971-B8C1-8311C83BEAA8}"/>
              </a:ext>
            </a:extLst>
          </p:cNvPr>
          <p:cNvSpPr/>
          <p:nvPr/>
        </p:nvSpPr>
        <p:spPr>
          <a:xfrm rot="16200000">
            <a:off x="1352209" y="1468758"/>
            <a:ext cx="326586" cy="2242248"/>
          </a:xfrm>
          <a:prstGeom prst="roundRect">
            <a:avLst>
              <a:gd name="adj" fmla="val 50000"/>
            </a:avLst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629FA3F-8D56-406A-B5A8-AA545930686B}"/>
              </a:ext>
            </a:extLst>
          </p:cNvPr>
          <p:cNvSpPr/>
          <p:nvPr/>
        </p:nvSpPr>
        <p:spPr>
          <a:xfrm rot="11232275">
            <a:off x="2405254" y="2699031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9629F2B-CB4F-4263-90A4-D80E4AC7CC51}"/>
              </a:ext>
            </a:extLst>
          </p:cNvPr>
          <p:cNvSpPr/>
          <p:nvPr/>
        </p:nvSpPr>
        <p:spPr>
          <a:xfrm rot="10096009" flipH="1">
            <a:off x="2075877" y="255978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A8739D8-1E48-4277-918D-B7108F3F75A2}"/>
              </a:ext>
            </a:extLst>
          </p:cNvPr>
          <p:cNvSpPr/>
          <p:nvPr/>
        </p:nvSpPr>
        <p:spPr>
          <a:xfrm rot="11232275">
            <a:off x="1809002" y="2725534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03D17EE-CDEC-46CE-82EF-1F6936551276}"/>
              </a:ext>
            </a:extLst>
          </p:cNvPr>
          <p:cNvSpPr/>
          <p:nvPr/>
        </p:nvSpPr>
        <p:spPr>
          <a:xfrm rot="5400000">
            <a:off x="1313288" y="2583692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3587C24-804B-43FE-98D7-83050576A7FA}"/>
              </a:ext>
            </a:extLst>
          </p:cNvPr>
          <p:cNvSpPr/>
          <p:nvPr/>
        </p:nvSpPr>
        <p:spPr>
          <a:xfrm rot="11232275">
            <a:off x="815167" y="2718353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055684D-6A37-42C5-A44A-445EBBB3F7CA}"/>
              </a:ext>
            </a:extLst>
          </p:cNvPr>
          <p:cNvSpPr/>
          <p:nvPr/>
        </p:nvSpPr>
        <p:spPr>
          <a:xfrm rot="10025475">
            <a:off x="509386" y="2533753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2DE7C6C-0A3C-4CCB-8EE2-B0948355DC37}"/>
              </a:ext>
            </a:extLst>
          </p:cNvPr>
          <p:cNvSpPr/>
          <p:nvPr/>
        </p:nvSpPr>
        <p:spPr>
          <a:xfrm rot="3589024">
            <a:off x="2444413" y="2506048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0FA0D8B-01AF-407C-B903-700910B467B5}"/>
              </a:ext>
            </a:extLst>
          </p:cNvPr>
          <p:cNvSpPr/>
          <p:nvPr/>
        </p:nvSpPr>
        <p:spPr>
          <a:xfrm rot="2974482">
            <a:off x="2127252" y="2696635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BBE89FF-8987-4FC7-B0D2-FB1DC2CEF897}"/>
              </a:ext>
            </a:extLst>
          </p:cNvPr>
          <p:cNvSpPr/>
          <p:nvPr/>
        </p:nvSpPr>
        <p:spPr>
          <a:xfrm rot="6445285">
            <a:off x="2028994" y="2512978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E64525C-C783-43F7-8D3F-DCC698765E63}"/>
              </a:ext>
            </a:extLst>
          </p:cNvPr>
          <p:cNvSpPr/>
          <p:nvPr/>
        </p:nvSpPr>
        <p:spPr>
          <a:xfrm rot="1278769">
            <a:off x="1588513" y="2489713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E9661CB-0935-4533-B7F9-090C21EBF814}"/>
              </a:ext>
            </a:extLst>
          </p:cNvPr>
          <p:cNvSpPr/>
          <p:nvPr/>
        </p:nvSpPr>
        <p:spPr>
          <a:xfrm rot="3589024">
            <a:off x="1425324" y="2679409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1B04C13-A613-44B3-AED6-C40395116E45}"/>
              </a:ext>
            </a:extLst>
          </p:cNvPr>
          <p:cNvSpPr/>
          <p:nvPr/>
        </p:nvSpPr>
        <p:spPr>
          <a:xfrm rot="3589024">
            <a:off x="903809" y="2465852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6FE52FA-09F2-4971-BE95-DCC38FFDE504}"/>
              </a:ext>
            </a:extLst>
          </p:cNvPr>
          <p:cNvSpPr/>
          <p:nvPr/>
        </p:nvSpPr>
        <p:spPr>
          <a:xfrm rot="2646322">
            <a:off x="1055538" y="2541174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FB4F399-204A-439F-9805-E37F53041A50}"/>
              </a:ext>
            </a:extLst>
          </p:cNvPr>
          <p:cNvSpPr/>
          <p:nvPr/>
        </p:nvSpPr>
        <p:spPr>
          <a:xfrm rot="2974482">
            <a:off x="2309775" y="2615058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AF1B2EE-101B-4777-B9AF-DF5F9F7FE928}"/>
              </a:ext>
            </a:extLst>
          </p:cNvPr>
          <p:cNvSpPr/>
          <p:nvPr/>
        </p:nvSpPr>
        <p:spPr>
          <a:xfrm rot="3800388">
            <a:off x="2289556" y="2447720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A367E0C-D8CC-4B6B-B34E-031C5DB30254}"/>
              </a:ext>
            </a:extLst>
          </p:cNvPr>
          <p:cNvSpPr/>
          <p:nvPr/>
        </p:nvSpPr>
        <p:spPr>
          <a:xfrm rot="852564">
            <a:off x="1926601" y="2643797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52B2960-90BA-4044-8E15-EE3AE65BDD66}"/>
              </a:ext>
            </a:extLst>
          </p:cNvPr>
          <p:cNvSpPr/>
          <p:nvPr/>
        </p:nvSpPr>
        <p:spPr>
          <a:xfrm rot="5006994">
            <a:off x="1774790" y="2493871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76A4409-E704-4FCE-B6A1-E95ECDEAFC6B}"/>
              </a:ext>
            </a:extLst>
          </p:cNvPr>
          <p:cNvSpPr/>
          <p:nvPr/>
        </p:nvSpPr>
        <p:spPr>
          <a:xfrm rot="2418571">
            <a:off x="1603675" y="2663142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0450331-9E49-40C3-9333-3983D0E43B12}"/>
              </a:ext>
            </a:extLst>
          </p:cNvPr>
          <p:cNvSpPr/>
          <p:nvPr/>
        </p:nvSpPr>
        <p:spPr>
          <a:xfrm rot="2974482">
            <a:off x="1349947" y="2467973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C1F322C-133E-42D7-B0AA-AB8FD3D61325}"/>
              </a:ext>
            </a:extLst>
          </p:cNvPr>
          <p:cNvSpPr/>
          <p:nvPr/>
        </p:nvSpPr>
        <p:spPr>
          <a:xfrm rot="20473550">
            <a:off x="1160240" y="2650745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0AB111-3567-4CDB-9D81-5A682B264D2D}"/>
              </a:ext>
            </a:extLst>
          </p:cNvPr>
          <p:cNvSpPr/>
          <p:nvPr/>
        </p:nvSpPr>
        <p:spPr>
          <a:xfrm rot="2974482">
            <a:off x="610836" y="2638339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311FDCB-613B-4076-BE05-408A59B9A6AF}"/>
              </a:ext>
            </a:extLst>
          </p:cNvPr>
          <p:cNvSpPr/>
          <p:nvPr/>
        </p:nvSpPr>
        <p:spPr>
          <a:xfrm rot="20473550">
            <a:off x="929722" y="2618604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11C904BA-E31C-402F-A9BD-3ADF51F5C323}"/>
              </a:ext>
            </a:extLst>
          </p:cNvPr>
          <p:cNvSpPr/>
          <p:nvPr/>
        </p:nvSpPr>
        <p:spPr>
          <a:xfrm rot="20941455">
            <a:off x="658220" y="2443647"/>
            <a:ext cx="3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46C808FB-1FC2-4DA2-9D87-B7778B28D239}"/>
              </a:ext>
            </a:extLst>
          </p:cNvPr>
          <p:cNvSpPr/>
          <p:nvPr/>
        </p:nvSpPr>
        <p:spPr>
          <a:xfrm rot="16200000">
            <a:off x="1588996" y="4008940"/>
            <a:ext cx="294968" cy="268420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C23B6288-431A-4DC1-B268-9815239584FC}"/>
              </a:ext>
            </a:extLst>
          </p:cNvPr>
          <p:cNvSpPr/>
          <p:nvPr/>
        </p:nvSpPr>
        <p:spPr>
          <a:xfrm rot="16200000">
            <a:off x="1352209" y="4225541"/>
            <a:ext cx="326586" cy="2242248"/>
          </a:xfrm>
          <a:prstGeom prst="roundRect">
            <a:avLst>
              <a:gd name="adj" fmla="val 50000"/>
            </a:avLst>
          </a:prstGeom>
          <a:solidFill>
            <a:srgbClr val="EFB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988CD225-14EB-415F-B89E-A628427A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448" y="2924215"/>
            <a:ext cx="2682472" cy="341406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5DD45E5-B2EB-4627-9A7D-CB0D9069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85" y="2927573"/>
            <a:ext cx="2682472" cy="29263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DBC3E00E-4D32-4ECC-AA77-E5C9DD146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685" y="3462163"/>
            <a:ext cx="2682472" cy="329213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A9450498-B167-4E9E-A85A-ABAA0889F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448" y="3462162"/>
            <a:ext cx="2682472" cy="329213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D55608EB-3362-43B3-BC25-06092EF9B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685" y="4020757"/>
            <a:ext cx="2682472" cy="341406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824FCA08-DE74-4D72-AE6F-8C3AECBDA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448" y="4020757"/>
            <a:ext cx="2682472" cy="329213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62288EE8-C245-4519-9EC1-C49C67E65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685" y="4553444"/>
            <a:ext cx="2682472" cy="329213"/>
          </a:xfrm>
          <a:prstGeom prst="rect">
            <a:avLst/>
          </a:prstGeom>
        </p:spPr>
      </p:pic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893CA2FA-201C-4300-921B-AC970921A1DC}"/>
              </a:ext>
            </a:extLst>
          </p:cNvPr>
          <p:cNvSpPr/>
          <p:nvPr/>
        </p:nvSpPr>
        <p:spPr>
          <a:xfrm rot="16200000">
            <a:off x="1588996" y="4463622"/>
            <a:ext cx="294968" cy="268420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2B64C2F6-0313-4388-B6A9-9C8A371C45C4}"/>
              </a:ext>
            </a:extLst>
          </p:cNvPr>
          <p:cNvSpPr/>
          <p:nvPr/>
        </p:nvSpPr>
        <p:spPr>
          <a:xfrm rot="16200000">
            <a:off x="1352209" y="4680223"/>
            <a:ext cx="326586" cy="2242248"/>
          </a:xfrm>
          <a:prstGeom prst="roundRect">
            <a:avLst>
              <a:gd name="adj" fmla="val 50000"/>
            </a:avLst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오각형 131">
            <a:extLst>
              <a:ext uri="{FF2B5EF4-FFF2-40B4-BE49-F238E27FC236}">
                <a16:creationId xmlns:a16="http://schemas.microsoft.com/office/drawing/2014/main" id="{C71E2762-1D03-41A6-9C59-96CA214D7EC0}"/>
              </a:ext>
            </a:extLst>
          </p:cNvPr>
          <p:cNvSpPr/>
          <p:nvPr/>
        </p:nvSpPr>
        <p:spPr>
          <a:xfrm rot="432275">
            <a:off x="483899" y="559917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오각형 132">
            <a:extLst>
              <a:ext uri="{FF2B5EF4-FFF2-40B4-BE49-F238E27FC236}">
                <a16:creationId xmlns:a16="http://schemas.microsoft.com/office/drawing/2014/main" id="{8561A892-68AF-468F-9589-7D66444A1992}"/>
              </a:ext>
            </a:extLst>
          </p:cNvPr>
          <p:cNvSpPr/>
          <p:nvPr/>
        </p:nvSpPr>
        <p:spPr>
          <a:xfrm rot="20896009" flipH="1">
            <a:off x="813276" y="573842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오각형 133">
            <a:extLst>
              <a:ext uri="{FF2B5EF4-FFF2-40B4-BE49-F238E27FC236}">
                <a16:creationId xmlns:a16="http://schemas.microsoft.com/office/drawing/2014/main" id="{722EF33E-973F-4DC3-B976-2F84F4502482}"/>
              </a:ext>
            </a:extLst>
          </p:cNvPr>
          <p:cNvSpPr/>
          <p:nvPr/>
        </p:nvSpPr>
        <p:spPr>
          <a:xfrm rot="432275">
            <a:off x="1080151" y="557266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오각형 134">
            <a:extLst>
              <a:ext uri="{FF2B5EF4-FFF2-40B4-BE49-F238E27FC236}">
                <a16:creationId xmlns:a16="http://schemas.microsoft.com/office/drawing/2014/main" id="{4474A939-E293-4A48-B22C-7D104DBE7C4C}"/>
              </a:ext>
            </a:extLst>
          </p:cNvPr>
          <p:cNvSpPr/>
          <p:nvPr/>
        </p:nvSpPr>
        <p:spPr>
          <a:xfrm rot="16200000">
            <a:off x="1575865" y="571450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오각형 135">
            <a:extLst>
              <a:ext uri="{FF2B5EF4-FFF2-40B4-BE49-F238E27FC236}">
                <a16:creationId xmlns:a16="http://schemas.microsoft.com/office/drawing/2014/main" id="{78FDD2F4-BF89-4D23-A160-4CDDE2B613CB}"/>
              </a:ext>
            </a:extLst>
          </p:cNvPr>
          <p:cNvSpPr/>
          <p:nvPr/>
        </p:nvSpPr>
        <p:spPr>
          <a:xfrm rot="432275">
            <a:off x="2073986" y="557984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오각형 136">
            <a:extLst>
              <a:ext uri="{FF2B5EF4-FFF2-40B4-BE49-F238E27FC236}">
                <a16:creationId xmlns:a16="http://schemas.microsoft.com/office/drawing/2014/main" id="{029F7F70-1FE2-45C8-9EE3-462C51D6BD84}"/>
              </a:ext>
            </a:extLst>
          </p:cNvPr>
          <p:cNvSpPr/>
          <p:nvPr/>
        </p:nvSpPr>
        <p:spPr>
          <a:xfrm rot="20825475">
            <a:off x="2379767" y="576444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오각형 137">
            <a:extLst>
              <a:ext uri="{FF2B5EF4-FFF2-40B4-BE49-F238E27FC236}">
                <a16:creationId xmlns:a16="http://schemas.microsoft.com/office/drawing/2014/main" id="{DF1AA21A-249B-4552-8847-7532F5736155}"/>
              </a:ext>
            </a:extLst>
          </p:cNvPr>
          <p:cNvSpPr/>
          <p:nvPr/>
        </p:nvSpPr>
        <p:spPr>
          <a:xfrm rot="14389024">
            <a:off x="444740" y="579215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오각형 138">
            <a:extLst>
              <a:ext uri="{FF2B5EF4-FFF2-40B4-BE49-F238E27FC236}">
                <a16:creationId xmlns:a16="http://schemas.microsoft.com/office/drawing/2014/main" id="{281786EB-B397-405A-B5E8-0E63FDB6880E}"/>
              </a:ext>
            </a:extLst>
          </p:cNvPr>
          <p:cNvSpPr/>
          <p:nvPr/>
        </p:nvSpPr>
        <p:spPr>
          <a:xfrm rot="13774482">
            <a:off x="761901" y="560156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오각형 139">
            <a:extLst>
              <a:ext uri="{FF2B5EF4-FFF2-40B4-BE49-F238E27FC236}">
                <a16:creationId xmlns:a16="http://schemas.microsoft.com/office/drawing/2014/main" id="{76D1D468-61DB-4429-9074-5E9B2E1B8D4A}"/>
              </a:ext>
            </a:extLst>
          </p:cNvPr>
          <p:cNvSpPr/>
          <p:nvPr/>
        </p:nvSpPr>
        <p:spPr>
          <a:xfrm rot="17245285">
            <a:off x="810853" y="582699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오각형 140">
            <a:extLst>
              <a:ext uri="{FF2B5EF4-FFF2-40B4-BE49-F238E27FC236}">
                <a16:creationId xmlns:a16="http://schemas.microsoft.com/office/drawing/2014/main" id="{CDF2D6D0-E272-402A-A1EF-7E3FC7EE3118}"/>
              </a:ext>
            </a:extLst>
          </p:cNvPr>
          <p:cNvSpPr/>
          <p:nvPr/>
        </p:nvSpPr>
        <p:spPr>
          <a:xfrm rot="12078769">
            <a:off x="1300640" y="580848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오각형 141">
            <a:extLst>
              <a:ext uri="{FF2B5EF4-FFF2-40B4-BE49-F238E27FC236}">
                <a16:creationId xmlns:a16="http://schemas.microsoft.com/office/drawing/2014/main" id="{2E0C7C45-D6F8-4798-97FA-01D9AD6C94EC}"/>
              </a:ext>
            </a:extLst>
          </p:cNvPr>
          <p:cNvSpPr/>
          <p:nvPr/>
        </p:nvSpPr>
        <p:spPr>
          <a:xfrm rot="14389024">
            <a:off x="1463829" y="5618792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오각형 142">
            <a:extLst>
              <a:ext uri="{FF2B5EF4-FFF2-40B4-BE49-F238E27FC236}">
                <a16:creationId xmlns:a16="http://schemas.microsoft.com/office/drawing/2014/main" id="{AFDAFFA8-A473-418E-BB11-69217302E75E}"/>
              </a:ext>
            </a:extLst>
          </p:cNvPr>
          <p:cNvSpPr/>
          <p:nvPr/>
        </p:nvSpPr>
        <p:spPr>
          <a:xfrm rot="14389024">
            <a:off x="2002198" y="582609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오각형 143">
            <a:extLst>
              <a:ext uri="{FF2B5EF4-FFF2-40B4-BE49-F238E27FC236}">
                <a16:creationId xmlns:a16="http://schemas.microsoft.com/office/drawing/2014/main" id="{1BD19C7F-424C-4FF6-8D1B-23874DCFB22E}"/>
              </a:ext>
            </a:extLst>
          </p:cNvPr>
          <p:cNvSpPr/>
          <p:nvPr/>
        </p:nvSpPr>
        <p:spPr>
          <a:xfrm rot="13446322">
            <a:off x="1833615" y="575702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오각형 144">
            <a:extLst>
              <a:ext uri="{FF2B5EF4-FFF2-40B4-BE49-F238E27FC236}">
                <a16:creationId xmlns:a16="http://schemas.microsoft.com/office/drawing/2014/main" id="{37C0171E-97EB-422A-A825-4650DBB0567C}"/>
              </a:ext>
            </a:extLst>
          </p:cNvPr>
          <p:cNvSpPr/>
          <p:nvPr/>
        </p:nvSpPr>
        <p:spPr>
          <a:xfrm rot="13774482">
            <a:off x="579378" y="568314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오각형 145">
            <a:extLst>
              <a:ext uri="{FF2B5EF4-FFF2-40B4-BE49-F238E27FC236}">
                <a16:creationId xmlns:a16="http://schemas.microsoft.com/office/drawing/2014/main" id="{2BFA7897-A833-4F7D-B1C1-CEDB778DE803}"/>
              </a:ext>
            </a:extLst>
          </p:cNvPr>
          <p:cNvSpPr/>
          <p:nvPr/>
        </p:nvSpPr>
        <p:spPr>
          <a:xfrm rot="14600388">
            <a:off x="618937" y="5846167"/>
            <a:ext cx="165294" cy="165294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오각형 146">
            <a:extLst>
              <a:ext uri="{FF2B5EF4-FFF2-40B4-BE49-F238E27FC236}">
                <a16:creationId xmlns:a16="http://schemas.microsoft.com/office/drawing/2014/main" id="{D2688877-1B81-4F4E-AEB6-AE28BC91B29E}"/>
              </a:ext>
            </a:extLst>
          </p:cNvPr>
          <p:cNvSpPr/>
          <p:nvPr/>
        </p:nvSpPr>
        <p:spPr>
          <a:xfrm rot="11652564">
            <a:off x="962552" y="5654404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오각형 147">
            <a:extLst>
              <a:ext uri="{FF2B5EF4-FFF2-40B4-BE49-F238E27FC236}">
                <a16:creationId xmlns:a16="http://schemas.microsoft.com/office/drawing/2014/main" id="{7C532EE1-C900-4496-B527-660EDA327F04}"/>
              </a:ext>
            </a:extLst>
          </p:cNvPr>
          <p:cNvSpPr/>
          <p:nvPr/>
        </p:nvSpPr>
        <p:spPr>
          <a:xfrm rot="15806994">
            <a:off x="1114363" y="580433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오각형 148">
            <a:extLst>
              <a:ext uri="{FF2B5EF4-FFF2-40B4-BE49-F238E27FC236}">
                <a16:creationId xmlns:a16="http://schemas.microsoft.com/office/drawing/2014/main" id="{DAC2431A-5582-4844-A9FB-07F6DD957271}"/>
              </a:ext>
            </a:extLst>
          </p:cNvPr>
          <p:cNvSpPr/>
          <p:nvPr/>
        </p:nvSpPr>
        <p:spPr>
          <a:xfrm rot="13218571">
            <a:off x="1285478" y="563505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오각형 149">
            <a:extLst>
              <a:ext uri="{FF2B5EF4-FFF2-40B4-BE49-F238E27FC236}">
                <a16:creationId xmlns:a16="http://schemas.microsoft.com/office/drawing/2014/main" id="{BF86E91A-48AC-4549-B570-4792EA6FF6E7}"/>
              </a:ext>
            </a:extLst>
          </p:cNvPr>
          <p:cNvSpPr/>
          <p:nvPr/>
        </p:nvSpPr>
        <p:spPr>
          <a:xfrm rot="13774482">
            <a:off x="1539206" y="583022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오각형 150">
            <a:extLst>
              <a:ext uri="{FF2B5EF4-FFF2-40B4-BE49-F238E27FC236}">
                <a16:creationId xmlns:a16="http://schemas.microsoft.com/office/drawing/2014/main" id="{AD3B6286-53C1-40B8-8026-D2EFB78FFD2A}"/>
              </a:ext>
            </a:extLst>
          </p:cNvPr>
          <p:cNvSpPr/>
          <p:nvPr/>
        </p:nvSpPr>
        <p:spPr>
          <a:xfrm rot="9673550">
            <a:off x="1731778" y="562049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오각형 151">
            <a:extLst>
              <a:ext uri="{FF2B5EF4-FFF2-40B4-BE49-F238E27FC236}">
                <a16:creationId xmlns:a16="http://schemas.microsoft.com/office/drawing/2014/main" id="{CB00D4E0-9011-4EF8-9EB6-BE8BAAAA7053}"/>
              </a:ext>
            </a:extLst>
          </p:cNvPr>
          <p:cNvSpPr/>
          <p:nvPr/>
        </p:nvSpPr>
        <p:spPr>
          <a:xfrm rot="13774482">
            <a:off x="2278317" y="5659862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오각형 152">
            <a:extLst>
              <a:ext uri="{FF2B5EF4-FFF2-40B4-BE49-F238E27FC236}">
                <a16:creationId xmlns:a16="http://schemas.microsoft.com/office/drawing/2014/main" id="{32153E08-1356-46A1-9D6A-1D363F388054}"/>
              </a:ext>
            </a:extLst>
          </p:cNvPr>
          <p:cNvSpPr/>
          <p:nvPr/>
        </p:nvSpPr>
        <p:spPr>
          <a:xfrm rot="9673550">
            <a:off x="1959431" y="567959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오각형 153">
            <a:extLst>
              <a:ext uri="{FF2B5EF4-FFF2-40B4-BE49-F238E27FC236}">
                <a16:creationId xmlns:a16="http://schemas.microsoft.com/office/drawing/2014/main" id="{25AB2E54-4BC2-46B6-A802-A96D64C88707}"/>
              </a:ext>
            </a:extLst>
          </p:cNvPr>
          <p:cNvSpPr/>
          <p:nvPr/>
        </p:nvSpPr>
        <p:spPr>
          <a:xfrm rot="10141455">
            <a:off x="2129578" y="578062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오각형 154">
            <a:extLst>
              <a:ext uri="{FF2B5EF4-FFF2-40B4-BE49-F238E27FC236}">
                <a16:creationId xmlns:a16="http://schemas.microsoft.com/office/drawing/2014/main" id="{A8791075-5D88-4485-94F0-DB2BAB1CE11D}"/>
              </a:ext>
            </a:extLst>
          </p:cNvPr>
          <p:cNvSpPr/>
          <p:nvPr/>
        </p:nvSpPr>
        <p:spPr>
          <a:xfrm rot="16536853">
            <a:off x="929127" y="583204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오각형 155">
            <a:extLst>
              <a:ext uri="{FF2B5EF4-FFF2-40B4-BE49-F238E27FC236}">
                <a16:creationId xmlns:a16="http://schemas.microsoft.com/office/drawing/2014/main" id="{8A161E55-5157-49FF-AF86-6954EB058F2A}"/>
              </a:ext>
            </a:extLst>
          </p:cNvPr>
          <p:cNvSpPr/>
          <p:nvPr/>
        </p:nvSpPr>
        <p:spPr>
          <a:xfrm rot="16200000">
            <a:off x="1156388" y="566502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오각형 156">
            <a:extLst>
              <a:ext uri="{FF2B5EF4-FFF2-40B4-BE49-F238E27FC236}">
                <a16:creationId xmlns:a16="http://schemas.microsoft.com/office/drawing/2014/main" id="{4E4F5B74-E452-4C94-8453-378213E84628}"/>
              </a:ext>
            </a:extLst>
          </p:cNvPr>
          <p:cNvSpPr/>
          <p:nvPr/>
        </p:nvSpPr>
        <p:spPr>
          <a:xfrm rot="16200000">
            <a:off x="1410827" y="5716174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오각형 157">
            <a:extLst>
              <a:ext uri="{FF2B5EF4-FFF2-40B4-BE49-F238E27FC236}">
                <a16:creationId xmlns:a16="http://schemas.microsoft.com/office/drawing/2014/main" id="{14CC1798-B081-4FED-9992-2F1C4E3F9CB1}"/>
              </a:ext>
            </a:extLst>
          </p:cNvPr>
          <p:cNvSpPr/>
          <p:nvPr/>
        </p:nvSpPr>
        <p:spPr>
          <a:xfrm rot="16200000">
            <a:off x="1723172" y="583934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오각형 158">
            <a:extLst>
              <a:ext uri="{FF2B5EF4-FFF2-40B4-BE49-F238E27FC236}">
                <a16:creationId xmlns:a16="http://schemas.microsoft.com/office/drawing/2014/main" id="{F4A3C6BC-838B-4689-AD9B-D01A24B042BA}"/>
              </a:ext>
            </a:extLst>
          </p:cNvPr>
          <p:cNvSpPr/>
          <p:nvPr/>
        </p:nvSpPr>
        <p:spPr>
          <a:xfrm rot="16200000">
            <a:off x="2110629" y="570179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오각형 159">
            <a:extLst>
              <a:ext uri="{FF2B5EF4-FFF2-40B4-BE49-F238E27FC236}">
                <a16:creationId xmlns:a16="http://schemas.microsoft.com/office/drawing/2014/main" id="{B47F1927-CB7A-4E8D-A656-92BA2A5889AD}"/>
              </a:ext>
            </a:extLst>
          </p:cNvPr>
          <p:cNvSpPr/>
          <p:nvPr/>
        </p:nvSpPr>
        <p:spPr>
          <a:xfrm rot="5400000" flipH="1">
            <a:off x="459173" y="570842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오각형 160">
            <a:extLst>
              <a:ext uri="{FF2B5EF4-FFF2-40B4-BE49-F238E27FC236}">
                <a16:creationId xmlns:a16="http://schemas.microsoft.com/office/drawing/2014/main" id="{2050DC67-5B51-438D-9BF0-7868F3B11B06}"/>
              </a:ext>
            </a:extLst>
          </p:cNvPr>
          <p:cNvSpPr/>
          <p:nvPr/>
        </p:nvSpPr>
        <p:spPr>
          <a:xfrm rot="21167725" flipH="1">
            <a:off x="957294" y="5573768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오각형 161">
            <a:extLst>
              <a:ext uri="{FF2B5EF4-FFF2-40B4-BE49-F238E27FC236}">
                <a16:creationId xmlns:a16="http://schemas.microsoft.com/office/drawing/2014/main" id="{2FFE42EA-85DC-4574-A71A-CBA46B1B9DE5}"/>
              </a:ext>
            </a:extLst>
          </p:cNvPr>
          <p:cNvSpPr/>
          <p:nvPr/>
        </p:nvSpPr>
        <p:spPr>
          <a:xfrm rot="774525" flipH="1">
            <a:off x="2240912" y="5595767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오각형 162">
            <a:extLst>
              <a:ext uri="{FF2B5EF4-FFF2-40B4-BE49-F238E27FC236}">
                <a16:creationId xmlns:a16="http://schemas.microsoft.com/office/drawing/2014/main" id="{8D6E72DC-176C-482B-AE4E-533EEE675E63}"/>
              </a:ext>
            </a:extLst>
          </p:cNvPr>
          <p:cNvSpPr/>
          <p:nvPr/>
        </p:nvSpPr>
        <p:spPr>
          <a:xfrm rot="7210976" flipH="1">
            <a:off x="347137" y="5612712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오각형 163">
            <a:extLst>
              <a:ext uri="{FF2B5EF4-FFF2-40B4-BE49-F238E27FC236}">
                <a16:creationId xmlns:a16="http://schemas.microsoft.com/office/drawing/2014/main" id="{CAB05F12-71A5-4C53-89CE-B177D88B5E62}"/>
              </a:ext>
            </a:extLst>
          </p:cNvPr>
          <p:cNvSpPr/>
          <p:nvPr/>
        </p:nvSpPr>
        <p:spPr>
          <a:xfrm rot="7210976" flipH="1">
            <a:off x="751943" y="5836852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오각형 164">
            <a:extLst>
              <a:ext uri="{FF2B5EF4-FFF2-40B4-BE49-F238E27FC236}">
                <a16:creationId xmlns:a16="http://schemas.microsoft.com/office/drawing/2014/main" id="{086F58FD-91DD-4A62-95A8-F7B062811C85}"/>
              </a:ext>
            </a:extLst>
          </p:cNvPr>
          <p:cNvSpPr/>
          <p:nvPr/>
        </p:nvSpPr>
        <p:spPr>
          <a:xfrm rot="8153678" flipH="1">
            <a:off x="716923" y="575094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오각형 165">
            <a:extLst>
              <a:ext uri="{FF2B5EF4-FFF2-40B4-BE49-F238E27FC236}">
                <a16:creationId xmlns:a16="http://schemas.microsoft.com/office/drawing/2014/main" id="{B7D4FD12-CFCA-4738-9382-CA1D28577AF4}"/>
              </a:ext>
            </a:extLst>
          </p:cNvPr>
          <p:cNvSpPr/>
          <p:nvPr/>
        </p:nvSpPr>
        <p:spPr>
          <a:xfrm rot="7825518" flipH="1">
            <a:off x="422514" y="582414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오각형 166">
            <a:extLst>
              <a:ext uri="{FF2B5EF4-FFF2-40B4-BE49-F238E27FC236}">
                <a16:creationId xmlns:a16="http://schemas.microsoft.com/office/drawing/2014/main" id="{617529E6-7020-49E9-9485-5A837C7DB169}"/>
              </a:ext>
            </a:extLst>
          </p:cNvPr>
          <p:cNvSpPr/>
          <p:nvPr/>
        </p:nvSpPr>
        <p:spPr>
          <a:xfrm rot="11926450" flipH="1">
            <a:off x="615086" y="561441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오각형 167">
            <a:extLst>
              <a:ext uri="{FF2B5EF4-FFF2-40B4-BE49-F238E27FC236}">
                <a16:creationId xmlns:a16="http://schemas.microsoft.com/office/drawing/2014/main" id="{6E5A62CC-DFD2-4CDB-9EED-E638BB6256BC}"/>
              </a:ext>
            </a:extLst>
          </p:cNvPr>
          <p:cNvSpPr/>
          <p:nvPr/>
        </p:nvSpPr>
        <p:spPr>
          <a:xfrm rot="7825518" flipH="1">
            <a:off x="1204525" y="574176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오각형 168">
            <a:extLst>
              <a:ext uri="{FF2B5EF4-FFF2-40B4-BE49-F238E27FC236}">
                <a16:creationId xmlns:a16="http://schemas.microsoft.com/office/drawing/2014/main" id="{3513D61D-D255-4B46-93AE-CA99569E660F}"/>
              </a:ext>
            </a:extLst>
          </p:cNvPr>
          <p:cNvSpPr/>
          <p:nvPr/>
        </p:nvSpPr>
        <p:spPr>
          <a:xfrm rot="11926450" flipH="1">
            <a:off x="842739" y="567351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오각형 169">
            <a:extLst>
              <a:ext uri="{FF2B5EF4-FFF2-40B4-BE49-F238E27FC236}">
                <a16:creationId xmlns:a16="http://schemas.microsoft.com/office/drawing/2014/main" id="{0055A7C1-AFC4-45C9-8F7A-AA77C5A1C757}"/>
              </a:ext>
            </a:extLst>
          </p:cNvPr>
          <p:cNvSpPr/>
          <p:nvPr/>
        </p:nvSpPr>
        <p:spPr>
          <a:xfrm rot="11458545" flipH="1">
            <a:off x="1192785" y="5850321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오각형 170">
            <a:extLst>
              <a:ext uri="{FF2B5EF4-FFF2-40B4-BE49-F238E27FC236}">
                <a16:creationId xmlns:a16="http://schemas.microsoft.com/office/drawing/2014/main" id="{76341543-532B-40F4-A2A8-5A379FCFDCA3}"/>
              </a:ext>
            </a:extLst>
          </p:cNvPr>
          <p:cNvSpPr/>
          <p:nvPr/>
        </p:nvSpPr>
        <p:spPr>
          <a:xfrm rot="5400000" flipH="1">
            <a:off x="294135" y="5710094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오각형 171">
            <a:extLst>
              <a:ext uri="{FF2B5EF4-FFF2-40B4-BE49-F238E27FC236}">
                <a16:creationId xmlns:a16="http://schemas.microsoft.com/office/drawing/2014/main" id="{8E96E472-48C8-4248-951D-C094FF1F58C5}"/>
              </a:ext>
            </a:extLst>
          </p:cNvPr>
          <p:cNvSpPr/>
          <p:nvPr/>
        </p:nvSpPr>
        <p:spPr>
          <a:xfrm rot="5400000" flipH="1">
            <a:off x="606480" y="583326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오각형 172">
            <a:extLst>
              <a:ext uri="{FF2B5EF4-FFF2-40B4-BE49-F238E27FC236}">
                <a16:creationId xmlns:a16="http://schemas.microsoft.com/office/drawing/2014/main" id="{6D07F4C8-53E3-465C-AFBD-66CCED22C1EC}"/>
              </a:ext>
            </a:extLst>
          </p:cNvPr>
          <p:cNvSpPr/>
          <p:nvPr/>
        </p:nvSpPr>
        <p:spPr>
          <a:xfrm rot="5400000" flipH="1">
            <a:off x="993937" y="569571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오각형 173">
            <a:extLst>
              <a:ext uri="{FF2B5EF4-FFF2-40B4-BE49-F238E27FC236}">
                <a16:creationId xmlns:a16="http://schemas.microsoft.com/office/drawing/2014/main" id="{58EC31EF-2B7E-49A8-8965-6C589E4E11BD}"/>
              </a:ext>
            </a:extLst>
          </p:cNvPr>
          <p:cNvSpPr/>
          <p:nvPr/>
        </p:nvSpPr>
        <p:spPr>
          <a:xfrm rot="5400000" flipH="1">
            <a:off x="1218866" y="5588263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오각형 174">
            <a:extLst>
              <a:ext uri="{FF2B5EF4-FFF2-40B4-BE49-F238E27FC236}">
                <a16:creationId xmlns:a16="http://schemas.microsoft.com/office/drawing/2014/main" id="{5A8A9A9B-2A72-4418-B9AB-621DDF4C8300}"/>
              </a:ext>
            </a:extLst>
          </p:cNvPr>
          <p:cNvSpPr/>
          <p:nvPr/>
        </p:nvSpPr>
        <p:spPr>
          <a:xfrm rot="21167725" flipH="1">
            <a:off x="1740692" y="556768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오각형 175">
            <a:extLst>
              <a:ext uri="{FF2B5EF4-FFF2-40B4-BE49-F238E27FC236}">
                <a16:creationId xmlns:a16="http://schemas.microsoft.com/office/drawing/2014/main" id="{3B7ECBA6-220E-4870-A7B5-8269FF94F5E0}"/>
              </a:ext>
            </a:extLst>
          </p:cNvPr>
          <p:cNvSpPr/>
          <p:nvPr/>
        </p:nvSpPr>
        <p:spPr>
          <a:xfrm rot="774525" flipH="1">
            <a:off x="2046473" y="575228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오각형 176">
            <a:extLst>
              <a:ext uri="{FF2B5EF4-FFF2-40B4-BE49-F238E27FC236}">
                <a16:creationId xmlns:a16="http://schemas.microsoft.com/office/drawing/2014/main" id="{D160105A-DAFD-4DAB-A89F-1DC375AF657D}"/>
              </a:ext>
            </a:extLst>
          </p:cNvPr>
          <p:cNvSpPr/>
          <p:nvPr/>
        </p:nvSpPr>
        <p:spPr>
          <a:xfrm rot="7210976" flipH="1">
            <a:off x="1130535" y="560663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오각형 177">
            <a:extLst>
              <a:ext uri="{FF2B5EF4-FFF2-40B4-BE49-F238E27FC236}">
                <a16:creationId xmlns:a16="http://schemas.microsoft.com/office/drawing/2014/main" id="{6D2F37EA-0D2D-4531-8D8C-52F2DB5B436A}"/>
              </a:ext>
            </a:extLst>
          </p:cNvPr>
          <p:cNvSpPr/>
          <p:nvPr/>
        </p:nvSpPr>
        <p:spPr>
          <a:xfrm rot="7210976" flipH="1">
            <a:off x="1652050" y="5820188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오각형 178">
            <a:extLst>
              <a:ext uri="{FF2B5EF4-FFF2-40B4-BE49-F238E27FC236}">
                <a16:creationId xmlns:a16="http://schemas.microsoft.com/office/drawing/2014/main" id="{FCC00BC4-7F78-41A6-9983-E024460DA198}"/>
              </a:ext>
            </a:extLst>
          </p:cNvPr>
          <p:cNvSpPr/>
          <p:nvPr/>
        </p:nvSpPr>
        <p:spPr>
          <a:xfrm rot="8153678" flipH="1">
            <a:off x="1492886" y="574459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오각형 179">
            <a:extLst>
              <a:ext uri="{FF2B5EF4-FFF2-40B4-BE49-F238E27FC236}">
                <a16:creationId xmlns:a16="http://schemas.microsoft.com/office/drawing/2014/main" id="{5CB5080E-B0E4-4810-AE76-C7E3CD6FF9EA}"/>
              </a:ext>
            </a:extLst>
          </p:cNvPr>
          <p:cNvSpPr/>
          <p:nvPr/>
        </p:nvSpPr>
        <p:spPr>
          <a:xfrm rot="7825518" flipH="1">
            <a:off x="1922593" y="5578044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오각형 180">
            <a:extLst>
              <a:ext uri="{FF2B5EF4-FFF2-40B4-BE49-F238E27FC236}">
                <a16:creationId xmlns:a16="http://schemas.microsoft.com/office/drawing/2014/main" id="{6B2265D5-E94C-4BCF-8277-B2F180FB5A25}"/>
              </a:ext>
            </a:extLst>
          </p:cNvPr>
          <p:cNvSpPr/>
          <p:nvPr/>
        </p:nvSpPr>
        <p:spPr>
          <a:xfrm rot="11926450" flipH="1">
            <a:off x="1398484" y="560832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오각형 181">
            <a:extLst>
              <a:ext uri="{FF2B5EF4-FFF2-40B4-BE49-F238E27FC236}">
                <a16:creationId xmlns:a16="http://schemas.microsoft.com/office/drawing/2014/main" id="{A62E1C96-5ACF-4043-AB9E-C0C915EAA5A7}"/>
              </a:ext>
            </a:extLst>
          </p:cNvPr>
          <p:cNvSpPr/>
          <p:nvPr/>
        </p:nvSpPr>
        <p:spPr>
          <a:xfrm rot="7825518" flipH="1">
            <a:off x="1945023" y="564770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오각형 182">
            <a:extLst>
              <a:ext uri="{FF2B5EF4-FFF2-40B4-BE49-F238E27FC236}">
                <a16:creationId xmlns:a16="http://schemas.microsoft.com/office/drawing/2014/main" id="{58342FC4-B510-4C31-BFE8-E39F49FBD5CC}"/>
              </a:ext>
            </a:extLst>
          </p:cNvPr>
          <p:cNvSpPr/>
          <p:nvPr/>
        </p:nvSpPr>
        <p:spPr>
          <a:xfrm rot="11926450" flipH="1">
            <a:off x="1626137" y="566743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오각형 183">
            <a:extLst>
              <a:ext uri="{FF2B5EF4-FFF2-40B4-BE49-F238E27FC236}">
                <a16:creationId xmlns:a16="http://schemas.microsoft.com/office/drawing/2014/main" id="{25CD67C4-A338-4294-ABEF-AD7D3C3FF10D}"/>
              </a:ext>
            </a:extLst>
          </p:cNvPr>
          <p:cNvSpPr/>
          <p:nvPr/>
        </p:nvSpPr>
        <p:spPr>
          <a:xfrm rot="11458545" flipH="1">
            <a:off x="1897639" y="584239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오각형 184">
            <a:extLst>
              <a:ext uri="{FF2B5EF4-FFF2-40B4-BE49-F238E27FC236}">
                <a16:creationId xmlns:a16="http://schemas.microsoft.com/office/drawing/2014/main" id="{3F7CC64C-5A8B-422C-909C-78C1D3830F27}"/>
              </a:ext>
            </a:extLst>
          </p:cNvPr>
          <p:cNvSpPr/>
          <p:nvPr/>
        </p:nvSpPr>
        <p:spPr>
          <a:xfrm rot="5400000" flipH="1">
            <a:off x="1077533" y="570401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오각형 185">
            <a:extLst>
              <a:ext uri="{FF2B5EF4-FFF2-40B4-BE49-F238E27FC236}">
                <a16:creationId xmlns:a16="http://schemas.microsoft.com/office/drawing/2014/main" id="{E15100CE-AE71-4AE2-ADEE-425B4AC2A667}"/>
              </a:ext>
            </a:extLst>
          </p:cNvPr>
          <p:cNvSpPr/>
          <p:nvPr/>
        </p:nvSpPr>
        <p:spPr>
          <a:xfrm rot="5400000" flipH="1">
            <a:off x="1447723" y="584993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오각형 186">
            <a:extLst>
              <a:ext uri="{FF2B5EF4-FFF2-40B4-BE49-F238E27FC236}">
                <a16:creationId xmlns:a16="http://schemas.microsoft.com/office/drawing/2014/main" id="{703B2FE3-8330-4E4A-8D3A-36726FBED630}"/>
              </a:ext>
            </a:extLst>
          </p:cNvPr>
          <p:cNvSpPr/>
          <p:nvPr/>
        </p:nvSpPr>
        <p:spPr>
          <a:xfrm rot="5400000" flipH="1">
            <a:off x="1777335" y="568963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오각형 187">
            <a:extLst>
              <a:ext uri="{FF2B5EF4-FFF2-40B4-BE49-F238E27FC236}">
                <a16:creationId xmlns:a16="http://schemas.microsoft.com/office/drawing/2014/main" id="{05B7E1C5-C691-4BDA-B9A8-13CE774D4493}"/>
              </a:ext>
            </a:extLst>
          </p:cNvPr>
          <p:cNvSpPr/>
          <p:nvPr/>
        </p:nvSpPr>
        <p:spPr>
          <a:xfrm rot="8153678" flipH="1">
            <a:off x="1566756" y="5604157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오각형 188">
            <a:extLst>
              <a:ext uri="{FF2B5EF4-FFF2-40B4-BE49-F238E27FC236}">
                <a16:creationId xmlns:a16="http://schemas.microsoft.com/office/drawing/2014/main" id="{2884C5B5-A6B3-4C33-8560-9E129075D1C5}"/>
              </a:ext>
            </a:extLst>
          </p:cNvPr>
          <p:cNvSpPr/>
          <p:nvPr/>
        </p:nvSpPr>
        <p:spPr>
          <a:xfrm rot="8153678" flipH="1">
            <a:off x="1754713" y="574177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오각형 189">
            <a:extLst>
              <a:ext uri="{FF2B5EF4-FFF2-40B4-BE49-F238E27FC236}">
                <a16:creationId xmlns:a16="http://schemas.microsoft.com/office/drawing/2014/main" id="{A86645D5-E87F-48D0-BDFA-BAC9CEEC51B5}"/>
              </a:ext>
            </a:extLst>
          </p:cNvPr>
          <p:cNvSpPr/>
          <p:nvPr/>
        </p:nvSpPr>
        <p:spPr>
          <a:xfrm rot="8153678" flipH="1">
            <a:off x="2224752" y="5740192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오각형 190">
            <a:extLst>
              <a:ext uri="{FF2B5EF4-FFF2-40B4-BE49-F238E27FC236}">
                <a16:creationId xmlns:a16="http://schemas.microsoft.com/office/drawing/2014/main" id="{ECF1E8A8-6E21-49D2-9945-FA0A16C09E62}"/>
              </a:ext>
            </a:extLst>
          </p:cNvPr>
          <p:cNvSpPr/>
          <p:nvPr/>
        </p:nvSpPr>
        <p:spPr>
          <a:xfrm rot="8153678" flipH="1">
            <a:off x="2172216" y="5827294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오각형 191">
            <a:extLst>
              <a:ext uri="{FF2B5EF4-FFF2-40B4-BE49-F238E27FC236}">
                <a16:creationId xmlns:a16="http://schemas.microsoft.com/office/drawing/2014/main" id="{F6A9235B-F897-4ACC-8887-D0A0E98A0516}"/>
              </a:ext>
            </a:extLst>
          </p:cNvPr>
          <p:cNvSpPr/>
          <p:nvPr/>
        </p:nvSpPr>
        <p:spPr>
          <a:xfrm rot="8153678" flipH="1">
            <a:off x="2297936" y="5824965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오각형 192">
            <a:extLst>
              <a:ext uri="{FF2B5EF4-FFF2-40B4-BE49-F238E27FC236}">
                <a16:creationId xmlns:a16="http://schemas.microsoft.com/office/drawing/2014/main" id="{53ADCD68-0E84-43DF-96FF-BEA9A1FF9DD0}"/>
              </a:ext>
            </a:extLst>
          </p:cNvPr>
          <p:cNvSpPr/>
          <p:nvPr/>
        </p:nvSpPr>
        <p:spPr>
          <a:xfrm rot="8153678" flipH="1">
            <a:off x="2368892" y="560787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오각형 193">
            <a:extLst>
              <a:ext uri="{FF2B5EF4-FFF2-40B4-BE49-F238E27FC236}">
                <a16:creationId xmlns:a16="http://schemas.microsoft.com/office/drawing/2014/main" id="{17A4D90A-7C7C-4D14-9864-BF75596618D7}"/>
              </a:ext>
            </a:extLst>
          </p:cNvPr>
          <p:cNvSpPr/>
          <p:nvPr/>
        </p:nvSpPr>
        <p:spPr>
          <a:xfrm rot="8153678" flipH="1">
            <a:off x="2391357" y="569882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오각형 194">
            <a:extLst>
              <a:ext uri="{FF2B5EF4-FFF2-40B4-BE49-F238E27FC236}">
                <a16:creationId xmlns:a16="http://schemas.microsoft.com/office/drawing/2014/main" id="{50AA45A0-1B55-4B96-85BB-28BE5C77AF8E}"/>
              </a:ext>
            </a:extLst>
          </p:cNvPr>
          <p:cNvSpPr/>
          <p:nvPr/>
        </p:nvSpPr>
        <p:spPr>
          <a:xfrm rot="8153678" flipH="1">
            <a:off x="1929945" y="573459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오각형 195">
            <a:extLst>
              <a:ext uri="{FF2B5EF4-FFF2-40B4-BE49-F238E27FC236}">
                <a16:creationId xmlns:a16="http://schemas.microsoft.com/office/drawing/2014/main" id="{58B3602C-A653-4CA7-B7ED-B0B0BCBF15AE}"/>
              </a:ext>
            </a:extLst>
          </p:cNvPr>
          <p:cNvSpPr/>
          <p:nvPr/>
        </p:nvSpPr>
        <p:spPr>
          <a:xfrm rot="8153678" flipH="1">
            <a:off x="1643721" y="573204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오각형 196">
            <a:extLst>
              <a:ext uri="{FF2B5EF4-FFF2-40B4-BE49-F238E27FC236}">
                <a16:creationId xmlns:a16="http://schemas.microsoft.com/office/drawing/2014/main" id="{5983B581-7467-4E8F-9E71-3209356B68D9}"/>
              </a:ext>
            </a:extLst>
          </p:cNvPr>
          <p:cNvSpPr/>
          <p:nvPr/>
        </p:nvSpPr>
        <p:spPr>
          <a:xfrm rot="8153678" flipH="1">
            <a:off x="1295993" y="570939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오각형 197">
            <a:extLst>
              <a:ext uri="{FF2B5EF4-FFF2-40B4-BE49-F238E27FC236}">
                <a16:creationId xmlns:a16="http://schemas.microsoft.com/office/drawing/2014/main" id="{13F2CC95-C2BD-41D9-B3AF-8DE4D8F3EA2F}"/>
              </a:ext>
            </a:extLst>
          </p:cNvPr>
          <p:cNvSpPr/>
          <p:nvPr/>
        </p:nvSpPr>
        <p:spPr>
          <a:xfrm rot="8153678" flipH="1">
            <a:off x="1016826" y="5774975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오각형 198">
            <a:extLst>
              <a:ext uri="{FF2B5EF4-FFF2-40B4-BE49-F238E27FC236}">
                <a16:creationId xmlns:a16="http://schemas.microsoft.com/office/drawing/2014/main" id="{E3C521DB-715A-4494-BD35-92DEC42F4C38}"/>
              </a:ext>
            </a:extLst>
          </p:cNvPr>
          <p:cNvSpPr/>
          <p:nvPr/>
        </p:nvSpPr>
        <p:spPr>
          <a:xfrm rot="8153678" flipH="1">
            <a:off x="919097" y="5753120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오각형 199">
            <a:extLst>
              <a:ext uri="{FF2B5EF4-FFF2-40B4-BE49-F238E27FC236}">
                <a16:creationId xmlns:a16="http://schemas.microsoft.com/office/drawing/2014/main" id="{56A69FE2-53A8-4429-B311-AB2B3623D106}"/>
              </a:ext>
            </a:extLst>
          </p:cNvPr>
          <p:cNvSpPr/>
          <p:nvPr/>
        </p:nvSpPr>
        <p:spPr>
          <a:xfrm rot="8153678" flipH="1">
            <a:off x="749200" y="566502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오각형 200">
            <a:extLst>
              <a:ext uri="{FF2B5EF4-FFF2-40B4-BE49-F238E27FC236}">
                <a16:creationId xmlns:a16="http://schemas.microsoft.com/office/drawing/2014/main" id="{37562D00-7EBA-4160-8C2F-319CE8816D25}"/>
              </a:ext>
            </a:extLst>
          </p:cNvPr>
          <p:cNvSpPr/>
          <p:nvPr/>
        </p:nvSpPr>
        <p:spPr>
          <a:xfrm rot="8153678" flipH="1">
            <a:off x="588344" y="576381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오각형 201">
            <a:extLst>
              <a:ext uri="{FF2B5EF4-FFF2-40B4-BE49-F238E27FC236}">
                <a16:creationId xmlns:a16="http://schemas.microsoft.com/office/drawing/2014/main" id="{D4666764-7AEA-4AEB-9C33-1B3FA7B1E7EE}"/>
              </a:ext>
            </a:extLst>
          </p:cNvPr>
          <p:cNvSpPr/>
          <p:nvPr/>
        </p:nvSpPr>
        <p:spPr>
          <a:xfrm rot="8153678" flipH="1">
            <a:off x="356937" y="5757028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오각형 202">
            <a:extLst>
              <a:ext uri="{FF2B5EF4-FFF2-40B4-BE49-F238E27FC236}">
                <a16:creationId xmlns:a16="http://schemas.microsoft.com/office/drawing/2014/main" id="{0A0CF434-B06B-4FD9-9AB3-663D53D7518C}"/>
              </a:ext>
            </a:extLst>
          </p:cNvPr>
          <p:cNvSpPr/>
          <p:nvPr/>
        </p:nvSpPr>
        <p:spPr>
          <a:xfrm rot="8153678" flipH="1">
            <a:off x="392542" y="5683364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오각형 203">
            <a:extLst>
              <a:ext uri="{FF2B5EF4-FFF2-40B4-BE49-F238E27FC236}">
                <a16:creationId xmlns:a16="http://schemas.microsoft.com/office/drawing/2014/main" id="{69DC18AF-5A9B-4DBC-B0C2-45F4E39C8A24}"/>
              </a:ext>
            </a:extLst>
          </p:cNvPr>
          <p:cNvSpPr/>
          <p:nvPr/>
        </p:nvSpPr>
        <p:spPr>
          <a:xfrm rot="8153678" flipH="1">
            <a:off x="565484" y="5620134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오각형 204">
            <a:extLst>
              <a:ext uri="{FF2B5EF4-FFF2-40B4-BE49-F238E27FC236}">
                <a16:creationId xmlns:a16="http://schemas.microsoft.com/office/drawing/2014/main" id="{5D4EB483-ED42-49AA-AFEE-B979200D098B}"/>
              </a:ext>
            </a:extLst>
          </p:cNvPr>
          <p:cNvSpPr/>
          <p:nvPr/>
        </p:nvSpPr>
        <p:spPr>
          <a:xfrm rot="8153678" flipH="1">
            <a:off x="524434" y="583614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오각형 205">
            <a:extLst>
              <a:ext uri="{FF2B5EF4-FFF2-40B4-BE49-F238E27FC236}">
                <a16:creationId xmlns:a16="http://schemas.microsoft.com/office/drawing/2014/main" id="{5C5CB9FF-7A79-4757-AA50-BEBE124E3F0D}"/>
              </a:ext>
            </a:extLst>
          </p:cNvPr>
          <p:cNvSpPr/>
          <p:nvPr/>
        </p:nvSpPr>
        <p:spPr>
          <a:xfrm rot="11458545" flipH="1">
            <a:off x="1061573" y="585443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오각형 206">
            <a:extLst>
              <a:ext uri="{FF2B5EF4-FFF2-40B4-BE49-F238E27FC236}">
                <a16:creationId xmlns:a16="http://schemas.microsoft.com/office/drawing/2014/main" id="{257BB085-B4DA-4188-8E59-4CACE1A2228F}"/>
              </a:ext>
            </a:extLst>
          </p:cNvPr>
          <p:cNvSpPr/>
          <p:nvPr/>
        </p:nvSpPr>
        <p:spPr>
          <a:xfrm rot="11926450" flipH="1">
            <a:off x="863365" y="560849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오각형 207">
            <a:extLst>
              <a:ext uri="{FF2B5EF4-FFF2-40B4-BE49-F238E27FC236}">
                <a16:creationId xmlns:a16="http://schemas.microsoft.com/office/drawing/2014/main" id="{081115FA-1466-4B90-92F7-0CAA373AA07D}"/>
              </a:ext>
            </a:extLst>
          </p:cNvPr>
          <p:cNvSpPr/>
          <p:nvPr/>
        </p:nvSpPr>
        <p:spPr>
          <a:xfrm rot="5400000" flipH="1">
            <a:off x="678210" y="560680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오각형 208">
            <a:extLst>
              <a:ext uri="{FF2B5EF4-FFF2-40B4-BE49-F238E27FC236}">
                <a16:creationId xmlns:a16="http://schemas.microsoft.com/office/drawing/2014/main" id="{06BFD55D-6EB3-416C-9142-5FCBDF136844}"/>
              </a:ext>
            </a:extLst>
          </p:cNvPr>
          <p:cNvSpPr/>
          <p:nvPr/>
        </p:nvSpPr>
        <p:spPr>
          <a:xfrm rot="12078769">
            <a:off x="1306049" y="584369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오각형 209">
            <a:extLst>
              <a:ext uri="{FF2B5EF4-FFF2-40B4-BE49-F238E27FC236}">
                <a16:creationId xmlns:a16="http://schemas.microsoft.com/office/drawing/2014/main" id="{443297ED-2E56-49A8-BE86-5BAB01FBCA7E}"/>
              </a:ext>
            </a:extLst>
          </p:cNvPr>
          <p:cNvSpPr/>
          <p:nvPr/>
        </p:nvSpPr>
        <p:spPr>
          <a:xfrm rot="16200000">
            <a:off x="1832454" y="582123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오각형 210">
            <a:extLst>
              <a:ext uri="{FF2B5EF4-FFF2-40B4-BE49-F238E27FC236}">
                <a16:creationId xmlns:a16="http://schemas.microsoft.com/office/drawing/2014/main" id="{25A6DC16-5F30-4917-A34B-FAAA7527B00A}"/>
              </a:ext>
            </a:extLst>
          </p:cNvPr>
          <p:cNvSpPr/>
          <p:nvPr/>
        </p:nvSpPr>
        <p:spPr>
          <a:xfrm rot="16200000">
            <a:off x="1833083" y="558788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오각형 211">
            <a:extLst>
              <a:ext uri="{FF2B5EF4-FFF2-40B4-BE49-F238E27FC236}">
                <a16:creationId xmlns:a16="http://schemas.microsoft.com/office/drawing/2014/main" id="{6C6C1CCB-4392-476A-BF2B-C48BC71DE898}"/>
              </a:ext>
            </a:extLst>
          </p:cNvPr>
          <p:cNvSpPr/>
          <p:nvPr/>
        </p:nvSpPr>
        <p:spPr>
          <a:xfrm rot="16200000">
            <a:off x="1663175" y="561880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오각형 212">
            <a:extLst>
              <a:ext uri="{FF2B5EF4-FFF2-40B4-BE49-F238E27FC236}">
                <a16:creationId xmlns:a16="http://schemas.microsoft.com/office/drawing/2014/main" id="{E3CF0B18-E208-4B20-80D4-F09F42B28806}"/>
              </a:ext>
            </a:extLst>
          </p:cNvPr>
          <p:cNvSpPr/>
          <p:nvPr/>
        </p:nvSpPr>
        <p:spPr>
          <a:xfrm rot="16200000">
            <a:off x="1854583" y="5662033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오각형 213">
            <a:extLst>
              <a:ext uri="{FF2B5EF4-FFF2-40B4-BE49-F238E27FC236}">
                <a16:creationId xmlns:a16="http://schemas.microsoft.com/office/drawing/2014/main" id="{615B5600-ABD6-49EC-96FA-A1E0BCE9A4B7}"/>
              </a:ext>
            </a:extLst>
          </p:cNvPr>
          <p:cNvSpPr/>
          <p:nvPr/>
        </p:nvSpPr>
        <p:spPr>
          <a:xfrm rot="16200000">
            <a:off x="2014314" y="559347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오각형 214">
            <a:extLst>
              <a:ext uri="{FF2B5EF4-FFF2-40B4-BE49-F238E27FC236}">
                <a16:creationId xmlns:a16="http://schemas.microsoft.com/office/drawing/2014/main" id="{03C825B0-64BD-413D-86D4-86CCAB582B35}"/>
              </a:ext>
            </a:extLst>
          </p:cNvPr>
          <p:cNvSpPr/>
          <p:nvPr/>
        </p:nvSpPr>
        <p:spPr>
          <a:xfrm rot="16200000">
            <a:off x="2049190" y="5706885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오각형 215">
            <a:extLst>
              <a:ext uri="{FF2B5EF4-FFF2-40B4-BE49-F238E27FC236}">
                <a16:creationId xmlns:a16="http://schemas.microsoft.com/office/drawing/2014/main" id="{CE09B808-37DE-49B0-8ECE-ED4CA8B032B1}"/>
              </a:ext>
            </a:extLst>
          </p:cNvPr>
          <p:cNvSpPr/>
          <p:nvPr/>
        </p:nvSpPr>
        <p:spPr>
          <a:xfrm rot="16200000">
            <a:off x="2148549" y="560121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오각형 216">
            <a:extLst>
              <a:ext uri="{FF2B5EF4-FFF2-40B4-BE49-F238E27FC236}">
                <a16:creationId xmlns:a16="http://schemas.microsoft.com/office/drawing/2014/main" id="{9F138666-0F46-4034-93CC-70DDA62C73A6}"/>
              </a:ext>
            </a:extLst>
          </p:cNvPr>
          <p:cNvSpPr/>
          <p:nvPr/>
        </p:nvSpPr>
        <p:spPr>
          <a:xfrm rot="14389024">
            <a:off x="2075330" y="582488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오각형 217">
            <a:extLst>
              <a:ext uri="{FF2B5EF4-FFF2-40B4-BE49-F238E27FC236}">
                <a16:creationId xmlns:a16="http://schemas.microsoft.com/office/drawing/2014/main" id="{139A101D-B26C-401A-AC61-FBEFA5DF038C}"/>
              </a:ext>
            </a:extLst>
          </p:cNvPr>
          <p:cNvSpPr/>
          <p:nvPr/>
        </p:nvSpPr>
        <p:spPr>
          <a:xfrm rot="6867024" flipH="1">
            <a:off x="2247662" y="5828838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오각형 218">
            <a:extLst>
              <a:ext uri="{FF2B5EF4-FFF2-40B4-BE49-F238E27FC236}">
                <a16:creationId xmlns:a16="http://schemas.microsoft.com/office/drawing/2014/main" id="{10F52088-147A-46AE-97C3-4E61638D6AC0}"/>
              </a:ext>
            </a:extLst>
          </p:cNvPr>
          <p:cNvSpPr/>
          <p:nvPr/>
        </p:nvSpPr>
        <p:spPr>
          <a:xfrm rot="6867024" flipH="1">
            <a:off x="2379946" y="5834185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오각형 219">
            <a:extLst>
              <a:ext uri="{FF2B5EF4-FFF2-40B4-BE49-F238E27FC236}">
                <a16:creationId xmlns:a16="http://schemas.microsoft.com/office/drawing/2014/main" id="{97CAE437-F64F-491E-B734-1CDC2766C186}"/>
              </a:ext>
            </a:extLst>
          </p:cNvPr>
          <p:cNvSpPr/>
          <p:nvPr/>
        </p:nvSpPr>
        <p:spPr>
          <a:xfrm rot="6867024" flipH="1">
            <a:off x="2301400" y="573504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오각형 220">
            <a:extLst>
              <a:ext uri="{FF2B5EF4-FFF2-40B4-BE49-F238E27FC236}">
                <a16:creationId xmlns:a16="http://schemas.microsoft.com/office/drawing/2014/main" id="{86F1CA27-C29C-4A9D-991D-1B503BCF983C}"/>
              </a:ext>
            </a:extLst>
          </p:cNvPr>
          <p:cNvSpPr/>
          <p:nvPr/>
        </p:nvSpPr>
        <p:spPr>
          <a:xfrm rot="8153678" flipH="1">
            <a:off x="2450297" y="564695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오각형 221">
            <a:extLst>
              <a:ext uri="{FF2B5EF4-FFF2-40B4-BE49-F238E27FC236}">
                <a16:creationId xmlns:a16="http://schemas.microsoft.com/office/drawing/2014/main" id="{4A788867-50FC-430F-812D-4BB259E6DB89}"/>
              </a:ext>
            </a:extLst>
          </p:cNvPr>
          <p:cNvSpPr/>
          <p:nvPr/>
        </p:nvSpPr>
        <p:spPr>
          <a:xfrm rot="9643794" flipH="1">
            <a:off x="2509665" y="566031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오각형 222">
            <a:extLst>
              <a:ext uri="{FF2B5EF4-FFF2-40B4-BE49-F238E27FC236}">
                <a16:creationId xmlns:a16="http://schemas.microsoft.com/office/drawing/2014/main" id="{DB616C76-99FB-4D65-965E-9098CFF0E63F}"/>
              </a:ext>
            </a:extLst>
          </p:cNvPr>
          <p:cNvSpPr/>
          <p:nvPr/>
        </p:nvSpPr>
        <p:spPr>
          <a:xfrm rot="11458545" flipH="1">
            <a:off x="2431261" y="584010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오각형 223">
            <a:extLst>
              <a:ext uri="{FF2B5EF4-FFF2-40B4-BE49-F238E27FC236}">
                <a16:creationId xmlns:a16="http://schemas.microsoft.com/office/drawing/2014/main" id="{CE63EBB4-8F19-438C-A609-5F1B77AC110D}"/>
              </a:ext>
            </a:extLst>
          </p:cNvPr>
          <p:cNvSpPr/>
          <p:nvPr/>
        </p:nvSpPr>
        <p:spPr>
          <a:xfrm rot="8153678" flipH="1">
            <a:off x="2463567" y="573230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오각형 224">
            <a:extLst>
              <a:ext uri="{FF2B5EF4-FFF2-40B4-BE49-F238E27FC236}">
                <a16:creationId xmlns:a16="http://schemas.microsoft.com/office/drawing/2014/main" id="{E5EFCD22-9FB9-406C-BD62-4EE84F55712F}"/>
              </a:ext>
            </a:extLst>
          </p:cNvPr>
          <p:cNvSpPr/>
          <p:nvPr/>
        </p:nvSpPr>
        <p:spPr>
          <a:xfrm rot="16200000">
            <a:off x="2366076" y="581894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오각형 225">
            <a:extLst>
              <a:ext uri="{FF2B5EF4-FFF2-40B4-BE49-F238E27FC236}">
                <a16:creationId xmlns:a16="http://schemas.microsoft.com/office/drawing/2014/main" id="{39188629-88F0-4EC9-8984-07D3B264D65B}"/>
              </a:ext>
            </a:extLst>
          </p:cNvPr>
          <p:cNvSpPr/>
          <p:nvPr/>
        </p:nvSpPr>
        <p:spPr>
          <a:xfrm rot="16200000">
            <a:off x="2366705" y="558559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오각형 226">
            <a:extLst>
              <a:ext uri="{FF2B5EF4-FFF2-40B4-BE49-F238E27FC236}">
                <a16:creationId xmlns:a16="http://schemas.microsoft.com/office/drawing/2014/main" id="{F57B4A5E-03BC-42F4-8413-CBDC71D57D0A}"/>
              </a:ext>
            </a:extLst>
          </p:cNvPr>
          <p:cNvSpPr/>
          <p:nvPr/>
        </p:nvSpPr>
        <p:spPr>
          <a:xfrm rot="16200000">
            <a:off x="2388205" y="565974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오각형 227">
            <a:extLst>
              <a:ext uri="{FF2B5EF4-FFF2-40B4-BE49-F238E27FC236}">
                <a16:creationId xmlns:a16="http://schemas.microsoft.com/office/drawing/2014/main" id="{ACC2EC0A-16A3-4C23-941D-4208E203C177}"/>
              </a:ext>
            </a:extLst>
          </p:cNvPr>
          <p:cNvSpPr/>
          <p:nvPr/>
        </p:nvSpPr>
        <p:spPr>
          <a:xfrm rot="16200000">
            <a:off x="2491295" y="5783942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그림 1024">
            <a:extLst>
              <a:ext uri="{FF2B5EF4-FFF2-40B4-BE49-F238E27FC236}">
                <a16:creationId xmlns:a16="http://schemas.microsoft.com/office/drawing/2014/main" id="{7F74EC6C-A726-4BBA-872C-17133F723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7807" y="4468367"/>
            <a:ext cx="2786113" cy="457240"/>
          </a:xfrm>
          <a:prstGeom prst="rect">
            <a:avLst/>
          </a:prstGeom>
        </p:spPr>
      </p:pic>
      <p:sp>
        <p:nvSpPr>
          <p:cNvPr id="1027" name="이등변 삼각형 1026">
            <a:extLst>
              <a:ext uri="{FF2B5EF4-FFF2-40B4-BE49-F238E27FC236}">
                <a16:creationId xmlns:a16="http://schemas.microsoft.com/office/drawing/2014/main" id="{F7B363CB-91D2-4F25-A633-393C89FC6647}"/>
              </a:ext>
            </a:extLst>
          </p:cNvPr>
          <p:cNvSpPr/>
          <p:nvPr/>
        </p:nvSpPr>
        <p:spPr>
          <a:xfrm rot="5400000">
            <a:off x="4182998" y="3624224"/>
            <a:ext cx="805242" cy="6941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사각형: 둥근 모서리 230">
            <a:extLst>
              <a:ext uri="{FF2B5EF4-FFF2-40B4-BE49-F238E27FC236}">
                <a16:creationId xmlns:a16="http://schemas.microsoft.com/office/drawing/2014/main" id="{1ECCC051-45D6-45E8-A45D-10D8B72DA045}"/>
              </a:ext>
            </a:extLst>
          </p:cNvPr>
          <p:cNvSpPr/>
          <p:nvPr/>
        </p:nvSpPr>
        <p:spPr>
          <a:xfrm rot="16200000">
            <a:off x="5108401" y="5370661"/>
            <a:ext cx="294968" cy="168023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8788F9B7-2AE2-447C-AB19-10EFB98B7A7C}"/>
              </a:ext>
            </a:extLst>
          </p:cNvPr>
          <p:cNvSpPr/>
          <p:nvPr/>
        </p:nvSpPr>
        <p:spPr>
          <a:xfrm rot="16200000">
            <a:off x="4925868" y="5533008"/>
            <a:ext cx="326586" cy="1346779"/>
          </a:xfrm>
          <a:prstGeom prst="roundRect">
            <a:avLst>
              <a:gd name="adj" fmla="val 50000"/>
            </a:avLst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오각형 232">
            <a:extLst>
              <a:ext uri="{FF2B5EF4-FFF2-40B4-BE49-F238E27FC236}">
                <a16:creationId xmlns:a16="http://schemas.microsoft.com/office/drawing/2014/main" id="{2E4B301D-D594-4043-A428-0EC635B36DB1}"/>
              </a:ext>
            </a:extLst>
          </p:cNvPr>
          <p:cNvSpPr/>
          <p:nvPr/>
        </p:nvSpPr>
        <p:spPr>
          <a:xfrm rot="432275">
            <a:off x="4505292" y="600422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오각형 233">
            <a:extLst>
              <a:ext uri="{FF2B5EF4-FFF2-40B4-BE49-F238E27FC236}">
                <a16:creationId xmlns:a16="http://schemas.microsoft.com/office/drawing/2014/main" id="{394CAECC-A5F8-43CA-B84D-AA256EC5314E}"/>
              </a:ext>
            </a:extLst>
          </p:cNvPr>
          <p:cNvSpPr/>
          <p:nvPr/>
        </p:nvSpPr>
        <p:spPr>
          <a:xfrm rot="20896009" flipH="1">
            <a:off x="4834669" y="6143472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오각형 234">
            <a:extLst>
              <a:ext uri="{FF2B5EF4-FFF2-40B4-BE49-F238E27FC236}">
                <a16:creationId xmlns:a16="http://schemas.microsoft.com/office/drawing/2014/main" id="{5D3F92CF-F702-41A7-A094-C3DD827B4AAD}"/>
              </a:ext>
            </a:extLst>
          </p:cNvPr>
          <p:cNvSpPr/>
          <p:nvPr/>
        </p:nvSpPr>
        <p:spPr>
          <a:xfrm rot="432275">
            <a:off x="5101544" y="597771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오각형 235">
            <a:extLst>
              <a:ext uri="{FF2B5EF4-FFF2-40B4-BE49-F238E27FC236}">
                <a16:creationId xmlns:a16="http://schemas.microsoft.com/office/drawing/2014/main" id="{A48049E8-D1E3-43CE-9282-C9E081F66FF0}"/>
              </a:ext>
            </a:extLst>
          </p:cNvPr>
          <p:cNvSpPr/>
          <p:nvPr/>
        </p:nvSpPr>
        <p:spPr>
          <a:xfrm rot="16200000">
            <a:off x="5597258" y="611956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오각형 238">
            <a:extLst>
              <a:ext uri="{FF2B5EF4-FFF2-40B4-BE49-F238E27FC236}">
                <a16:creationId xmlns:a16="http://schemas.microsoft.com/office/drawing/2014/main" id="{DFCD2E1F-FD2A-4656-B512-900F19A03742}"/>
              </a:ext>
            </a:extLst>
          </p:cNvPr>
          <p:cNvSpPr/>
          <p:nvPr/>
        </p:nvSpPr>
        <p:spPr>
          <a:xfrm rot="14389024">
            <a:off x="4466133" y="6197204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오각형 239">
            <a:extLst>
              <a:ext uri="{FF2B5EF4-FFF2-40B4-BE49-F238E27FC236}">
                <a16:creationId xmlns:a16="http://schemas.microsoft.com/office/drawing/2014/main" id="{6FB4120D-92C6-4266-9556-48DD591C764F}"/>
              </a:ext>
            </a:extLst>
          </p:cNvPr>
          <p:cNvSpPr/>
          <p:nvPr/>
        </p:nvSpPr>
        <p:spPr>
          <a:xfrm rot="13774482">
            <a:off x="4783294" y="600661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오각형 240">
            <a:extLst>
              <a:ext uri="{FF2B5EF4-FFF2-40B4-BE49-F238E27FC236}">
                <a16:creationId xmlns:a16="http://schemas.microsoft.com/office/drawing/2014/main" id="{4B44D924-14D7-442D-BF86-4CD58D0A72F9}"/>
              </a:ext>
            </a:extLst>
          </p:cNvPr>
          <p:cNvSpPr/>
          <p:nvPr/>
        </p:nvSpPr>
        <p:spPr>
          <a:xfrm rot="17245285">
            <a:off x="4832246" y="6232044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오각형 241">
            <a:extLst>
              <a:ext uri="{FF2B5EF4-FFF2-40B4-BE49-F238E27FC236}">
                <a16:creationId xmlns:a16="http://schemas.microsoft.com/office/drawing/2014/main" id="{84AEAF2C-8116-4A20-A1F9-E9F433ACC564}"/>
              </a:ext>
            </a:extLst>
          </p:cNvPr>
          <p:cNvSpPr/>
          <p:nvPr/>
        </p:nvSpPr>
        <p:spPr>
          <a:xfrm rot="12078769">
            <a:off x="5322033" y="621353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오각형 242">
            <a:extLst>
              <a:ext uri="{FF2B5EF4-FFF2-40B4-BE49-F238E27FC236}">
                <a16:creationId xmlns:a16="http://schemas.microsoft.com/office/drawing/2014/main" id="{A3FEECF1-CF51-4597-8505-17BCDEC44A94}"/>
              </a:ext>
            </a:extLst>
          </p:cNvPr>
          <p:cNvSpPr/>
          <p:nvPr/>
        </p:nvSpPr>
        <p:spPr>
          <a:xfrm rot="14389024">
            <a:off x="5485222" y="602384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오각형 245">
            <a:extLst>
              <a:ext uri="{FF2B5EF4-FFF2-40B4-BE49-F238E27FC236}">
                <a16:creationId xmlns:a16="http://schemas.microsoft.com/office/drawing/2014/main" id="{1A872ABD-04C4-403A-A1EE-E95DBDF2C18B}"/>
              </a:ext>
            </a:extLst>
          </p:cNvPr>
          <p:cNvSpPr/>
          <p:nvPr/>
        </p:nvSpPr>
        <p:spPr>
          <a:xfrm rot="13774482">
            <a:off x="4600771" y="6088194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오각형 246">
            <a:extLst>
              <a:ext uri="{FF2B5EF4-FFF2-40B4-BE49-F238E27FC236}">
                <a16:creationId xmlns:a16="http://schemas.microsoft.com/office/drawing/2014/main" id="{3FEC8D43-42B6-4174-AAFF-7810F001DC0E}"/>
              </a:ext>
            </a:extLst>
          </p:cNvPr>
          <p:cNvSpPr/>
          <p:nvPr/>
        </p:nvSpPr>
        <p:spPr>
          <a:xfrm rot="14600388">
            <a:off x="4640330" y="6251218"/>
            <a:ext cx="165294" cy="165294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오각형 247">
            <a:extLst>
              <a:ext uri="{FF2B5EF4-FFF2-40B4-BE49-F238E27FC236}">
                <a16:creationId xmlns:a16="http://schemas.microsoft.com/office/drawing/2014/main" id="{124004B4-7718-4ED4-9FFC-F1FC84473E00}"/>
              </a:ext>
            </a:extLst>
          </p:cNvPr>
          <p:cNvSpPr/>
          <p:nvPr/>
        </p:nvSpPr>
        <p:spPr>
          <a:xfrm rot="11652564">
            <a:off x="4983945" y="6059455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오각형 248">
            <a:extLst>
              <a:ext uri="{FF2B5EF4-FFF2-40B4-BE49-F238E27FC236}">
                <a16:creationId xmlns:a16="http://schemas.microsoft.com/office/drawing/2014/main" id="{D13FC75E-49CA-4E7F-97A7-03663E27119E}"/>
              </a:ext>
            </a:extLst>
          </p:cNvPr>
          <p:cNvSpPr/>
          <p:nvPr/>
        </p:nvSpPr>
        <p:spPr>
          <a:xfrm rot="15806994">
            <a:off x="5135756" y="620938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오각형 249">
            <a:extLst>
              <a:ext uri="{FF2B5EF4-FFF2-40B4-BE49-F238E27FC236}">
                <a16:creationId xmlns:a16="http://schemas.microsoft.com/office/drawing/2014/main" id="{393F48AE-EDE1-4F81-A4EF-BD78957C5112}"/>
              </a:ext>
            </a:extLst>
          </p:cNvPr>
          <p:cNvSpPr/>
          <p:nvPr/>
        </p:nvSpPr>
        <p:spPr>
          <a:xfrm rot="13218571">
            <a:off x="5306871" y="604011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오각형 250">
            <a:extLst>
              <a:ext uri="{FF2B5EF4-FFF2-40B4-BE49-F238E27FC236}">
                <a16:creationId xmlns:a16="http://schemas.microsoft.com/office/drawing/2014/main" id="{AC43A228-FF81-4F9B-8CC2-412D89BA95AD}"/>
              </a:ext>
            </a:extLst>
          </p:cNvPr>
          <p:cNvSpPr/>
          <p:nvPr/>
        </p:nvSpPr>
        <p:spPr>
          <a:xfrm rot="13774482">
            <a:off x="5560599" y="623527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오각형 255">
            <a:extLst>
              <a:ext uri="{FF2B5EF4-FFF2-40B4-BE49-F238E27FC236}">
                <a16:creationId xmlns:a16="http://schemas.microsoft.com/office/drawing/2014/main" id="{1DD6494A-5B46-4B92-8762-1E1F5C1D3FBE}"/>
              </a:ext>
            </a:extLst>
          </p:cNvPr>
          <p:cNvSpPr/>
          <p:nvPr/>
        </p:nvSpPr>
        <p:spPr>
          <a:xfrm rot="16536853">
            <a:off x="4950520" y="623709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오각형 256">
            <a:extLst>
              <a:ext uri="{FF2B5EF4-FFF2-40B4-BE49-F238E27FC236}">
                <a16:creationId xmlns:a16="http://schemas.microsoft.com/office/drawing/2014/main" id="{067B8833-96DC-4296-82BC-4D1614B3778F}"/>
              </a:ext>
            </a:extLst>
          </p:cNvPr>
          <p:cNvSpPr/>
          <p:nvPr/>
        </p:nvSpPr>
        <p:spPr>
          <a:xfrm rot="16200000">
            <a:off x="5177781" y="607007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오각형 257">
            <a:extLst>
              <a:ext uri="{FF2B5EF4-FFF2-40B4-BE49-F238E27FC236}">
                <a16:creationId xmlns:a16="http://schemas.microsoft.com/office/drawing/2014/main" id="{7EB87A18-D857-4F1C-B009-8111EA3510E2}"/>
              </a:ext>
            </a:extLst>
          </p:cNvPr>
          <p:cNvSpPr/>
          <p:nvPr/>
        </p:nvSpPr>
        <p:spPr>
          <a:xfrm rot="16200000">
            <a:off x="5432220" y="6121225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오각형 260">
            <a:extLst>
              <a:ext uri="{FF2B5EF4-FFF2-40B4-BE49-F238E27FC236}">
                <a16:creationId xmlns:a16="http://schemas.microsoft.com/office/drawing/2014/main" id="{60367ED1-DF0F-4707-AEFC-2938F5A7AF1E}"/>
              </a:ext>
            </a:extLst>
          </p:cNvPr>
          <p:cNvSpPr/>
          <p:nvPr/>
        </p:nvSpPr>
        <p:spPr>
          <a:xfrm rot="5400000" flipH="1">
            <a:off x="4480566" y="611348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오각형 261">
            <a:extLst>
              <a:ext uri="{FF2B5EF4-FFF2-40B4-BE49-F238E27FC236}">
                <a16:creationId xmlns:a16="http://schemas.microsoft.com/office/drawing/2014/main" id="{A4C8AC05-C8E0-4FB1-8EE8-71361697E5E5}"/>
              </a:ext>
            </a:extLst>
          </p:cNvPr>
          <p:cNvSpPr/>
          <p:nvPr/>
        </p:nvSpPr>
        <p:spPr>
          <a:xfrm rot="21167725" flipH="1">
            <a:off x="4978687" y="5978819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오각형 263">
            <a:extLst>
              <a:ext uri="{FF2B5EF4-FFF2-40B4-BE49-F238E27FC236}">
                <a16:creationId xmlns:a16="http://schemas.microsoft.com/office/drawing/2014/main" id="{52B1CE36-3E88-42E4-9D03-1F4026794333}"/>
              </a:ext>
            </a:extLst>
          </p:cNvPr>
          <p:cNvSpPr/>
          <p:nvPr/>
        </p:nvSpPr>
        <p:spPr>
          <a:xfrm rot="7210976" flipH="1">
            <a:off x="4368530" y="601776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오각형 264">
            <a:extLst>
              <a:ext uri="{FF2B5EF4-FFF2-40B4-BE49-F238E27FC236}">
                <a16:creationId xmlns:a16="http://schemas.microsoft.com/office/drawing/2014/main" id="{23BCA21C-B484-4894-AA71-40111C7DB100}"/>
              </a:ext>
            </a:extLst>
          </p:cNvPr>
          <p:cNvSpPr/>
          <p:nvPr/>
        </p:nvSpPr>
        <p:spPr>
          <a:xfrm rot="7210976" flipH="1">
            <a:off x="4773336" y="6241903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오각형 265">
            <a:extLst>
              <a:ext uri="{FF2B5EF4-FFF2-40B4-BE49-F238E27FC236}">
                <a16:creationId xmlns:a16="http://schemas.microsoft.com/office/drawing/2014/main" id="{0892377C-EF97-4BDA-8435-E34E26F6FFDC}"/>
              </a:ext>
            </a:extLst>
          </p:cNvPr>
          <p:cNvSpPr/>
          <p:nvPr/>
        </p:nvSpPr>
        <p:spPr>
          <a:xfrm rot="8153678" flipH="1">
            <a:off x="4738316" y="615599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오각형 266">
            <a:extLst>
              <a:ext uri="{FF2B5EF4-FFF2-40B4-BE49-F238E27FC236}">
                <a16:creationId xmlns:a16="http://schemas.microsoft.com/office/drawing/2014/main" id="{0B343BFC-DF74-46E2-9AC6-6253A9C29520}"/>
              </a:ext>
            </a:extLst>
          </p:cNvPr>
          <p:cNvSpPr/>
          <p:nvPr/>
        </p:nvSpPr>
        <p:spPr>
          <a:xfrm rot="7825518" flipH="1">
            <a:off x="4443907" y="622919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오각형 267">
            <a:extLst>
              <a:ext uri="{FF2B5EF4-FFF2-40B4-BE49-F238E27FC236}">
                <a16:creationId xmlns:a16="http://schemas.microsoft.com/office/drawing/2014/main" id="{B0B17499-29DF-40C9-9BDF-90385F9325C8}"/>
              </a:ext>
            </a:extLst>
          </p:cNvPr>
          <p:cNvSpPr/>
          <p:nvPr/>
        </p:nvSpPr>
        <p:spPr>
          <a:xfrm rot="11926450" flipH="1">
            <a:off x="4636479" y="601946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오각형 268">
            <a:extLst>
              <a:ext uri="{FF2B5EF4-FFF2-40B4-BE49-F238E27FC236}">
                <a16:creationId xmlns:a16="http://schemas.microsoft.com/office/drawing/2014/main" id="{A592AB79-59DF-4DB6-A2E1-4692DDAF70F8}"/>
              </a:ext>
            </a:extLst>
          </p:cNvPr>
          <p:cNvSpPr/>
          <p:nvPr/>
        </p:nvSpPr>
        <p:spPr>
          <a:xfrm rot="7825518" flipH="1">
            <a:off x="5225918" y="614681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오각형 269">
            <a:extLst>
              <a:ext uri="{FF2B5EF4-FFF2-40B4-BE49-F238E27FC236}">
                <a16:creationId xmlns:a16="http://schemas.microsoft.com/office/drawing/2014/main" id="{7E882DAE-C9D8-4D76-AA65-3A1A3767FF35}"/>
              </a:ext>
            </a:extLst>
          </p:cNvPr>
          <p:cNvSpPr/>
          <p:nvPr/>
        </p:nvSpPr>
        <p:spPr>
          <a:xfrm rot="11926450" flipH="1">
            <a:off x="4864132" y="607856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오각형 270">
            <a:extLst>
              <a:ext uri="{FF2B5EF4-FFF2-40B4-BE49-F238E27FC236}">
                <a16:creationId xmlns:a16="http://schemas.microsoft.com/office/drawing/2014/main" id="{5A399883-3FB9-4305-8454-CE33AE38DA50}"/>
              </a:ext>
            </a:extLst>
          </p:cNvPr>
          <p:cNvSpPr/>
          <p:nvPr/>
        </p:nvSpPr>
        <p:spPr>
          <a:xfrm rot="11458545" flipH="1">
            <a:off x="5214178" y="6255372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오각형 271">
            <a:extLst>
              <a:ext uri="{FF2B5EF4-FFF2-40B4-BE49-F238E27FC236}">
                <a16:creationId xmlns:a16="http://schemas.microsoft.com/office/drawing/2014/main" id="{28646BDA-AED4-4B86-A130-E7BEF94E369E}"/>
              </a:ext>
            </a:extLst>
          </p:cNvPr>
          <p:cNvSpPr/>
          <p:nvPr/>
        </p:nvSpPr>
        <p:spPr>
          <a:xfrm rot="5400000" flipH="1">
            <a:off x="4315528" y="6115145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오각형 272">
            <a:extLst>
              <a:ext uri="{FF2B5EF4-FFF2-40B4-BE49-F238E27FC236}">
                <a16:creationId xmlns:a16="http://schemas.microsoft.com/office/drawing/2014/main" id="{A9541D51-A115-41EE-94C4-455667796F56}"/>
              </a:ext>
            </a:extLst>
          </p:cNvPr>
          <p:cNvSpPr/>
          <p:nvPr/>
        </p:nvSpPr>
        <p:spPr>
          <a:xfrm rot="5400000" flipH="1">
            <a:off x="4627873" y="623831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오각형 273">
            <a:extLst>
              <a:ext uri="{FF2B5EF4-FFF2-40B4-BE49-F238E27FC236}">
                <a16:creationId xmlns:a16="http://schemas.microsoft.com/office/drawing/2014/main" id="{235AE7B0-5312-4372-AA52-B9C16A82F876}"/>
              </a:ext>
            </a:extLst>
          </p:cNvPr>
          <p:cNvSpPr/>
          <p:nvPr/>
        </p:nvSpPr>
        <p:spPr>
          <a:xfrm rot="5400000" flipH="1">
            <a:off x="5015330" y="610077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오각형 274">
            <a:extLst>
              <a:ext uri="{FF2B5EF4-FFF2-40B4-BE49-F238E27FC236}">
                <a16:creationId xmlns:a16="http://schemas.microsoft.com/office/drawing/2014/main" id="{0DC30394-8C6A-4D95-B5C3-866CBB5E4C8D}"/>
              </a:ext>
            </a:extLst>
          </p:cNvPr>
          <p:cNvSpPr/>
          <p:nvPr/>
        </p:nvSpPr>
        <p:spPr>
          <a:xfrm rot="5400000" flipH="1">
            <a:off x="5240259" y="5993314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오각형 277">
            <a:extLst>
              <a:ext uri="{FF2B5EF4-FFF2-40B4-BE49-F238E27FC236}">
                <a16:creationId xmlns:a16="http://schemas.microsoft.com/office/drawing/2014/main" id="{757E9D93-9968-4D48-B2D9-77A624F570AB}"/>
              </a:ext>
            </a:extLst>
          </p:cNvPr>
          <p:cNvSpPr/>
          <p:nvPr/>
        </p:nvSpPr>
        <p:spPr>
          <a:xfrm rot="7210976" flipH="1">
            <a:off x="5151928" y="6011682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오각형 278">
            <a:extLst>
              <a:ext uri="{FF2B5EF4-FFF2-40B4-BE49-F238E27FC236}">
                <a16:creationId xmlns:a16="http://schemas.microsoft.com/office/drawing/2014/main" id="{CFC5A7BD-4856-4044-8EBC-8A9A93547F08}"/>
              </a:ext>
            </a:extLst>
          </p:cNvPr>
          <p:cNvSpPr/>
          <p:nvPr/>
        </p:nvSpPr>
        <p:spPr>
          <a:xfrm rot="7210976" flipH="1">
            <a:off x="5673443" y="6225239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오각형 279">
            <a:extLst>
              <a:ext uri="{FF2B5EF4-FFF2-40B4-BE49-F238E27FC236}">
                <a16:creationId xmlns:a16="http://schemas.microsoft.com/office/drawing/2014/main" id="{20F54A3A-17B2-43CD-BFFB-8F8702D04E0D}"/>
              </a:ext>
            </a:extLst>
          </p:cNvPr>
          <p:cNvSpPr/>
          <p:nvPr/>
        </p:nvSpPr>
        <p:spPr>
          <a:xfrm rot="8153678" flipH="1">
            <a:off x="5514279" y="614964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오각형 281">
            <a:extLst>
              <a:ext uri="{FF2B5EF4-FFF2-40B4-BE49-F238E27FC236}">
                <a16:creationId xmlns:a16="http://schemas.microsoft.com/office/drawing/2014/main" id="{3668C733-4012-46CA-8C34-706406EFE1C7}"/>
              </a:ext>
            </a:extLst>
          </p:cNvPr>
          <p:cNvSpPr/>
          <p:nvPr/>
        </p:nvSpPr>
        <p:spPr>
          <a:xfrm rot="11926450" flipH="1">
            <a:off x="5419877" y="601338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오각형 283">
            <a:extLst>
              <a:ext uri="{FF2B5EF4-FFF2-40B4-BE49-F238E27FC236}">
                <a16:creationId xmlns:a16="http://schemas.microsoft.com/office/drawing/2014/main" id="{26A26DF4-5FE3-4F38-B4F5-1E6CDF9D0BCC}"/>
              </a:ext>
            </a:extLst>
          </p:cNvPr>
          <p:cNvSpPr/>
          <p:nvPr/>
        </p:nvSpPr>
        <p:spPr>
          <a:xfrm rot="11926450" flipH="1">
            <a:off x="5647530" y="607248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오각형 285">
            <a:extLst>
              <a:ext uri="{FF2B5EF4-FFF2-40B4-BE49-F238E27FC236}">
                <a16:creationId xmlns:a16="http://schemas.microsoft.com/office/drawing/2014/main" id="{0A4E411F-C386-473A-91F9-3DA08DBA48E1}"/>
              </a:ext>
            </a:extLst>
          </p:cNvPr>
          <p:cNvSpPr/>
          <p:nvPr/>
        </p:nvSpPr>
        <p:spPr>
          <a:xfrm rot="5400000" flipH="1">
            <a:off x="5098926" y="6109064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오각형 286">
            <a:extLst>
              <a:ext uri="{FF2B5EF4-FFF2-40B4-BE49-F238E27FC236}">
                <a16:creationId xmlns:a16="http://schemas.microsoft.com/office/drawing/2014/main" id="{CB5918BC-7BDA-4C11-A858-32EAC5E3F522}"/>
              </a:ext>
            </a:extLst>
          </p:cNvPr>
          <p:cNvSpPr/>
          <p:nvPr/>
        </p:nvSpPr>
        <p:spPr>
          <a:xfrm rot="5400000" flipH="1">
            <a:off x="5469116" y="625498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오각형 288">
            <a:extLst>
              <a:ext uri="{FF2B5EF4-FFF2-40B4-BE49-F238E27FC236}">
                <a16:creationId xmlns:a16="http://schemas.microsoft.com/office/drawing/2014/main" id="{1CB28A2F-56DE-4723-874D-248897EC4F22}"/>
              </a:ext>
            </a:extLst>
          </p:cNvPr>
          <p:cNvSpPr/>
          <p:nvPr/>
        </p:nvSpPr>
        <p:spPr>
          <a:xfrm rot="8153678" flipH="1">
            <a:off x="5588149" y="6009208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오각형 296">
            <a:extLst>
              <a:ext uri="{FF2B5EF4-FFF2-40B4-BE49-F238E27FC236}">
                <a16:creationId xmlns:a16="http://schemas.microsoft.com/office/drawing/2014/main" id="{71EADB80-D7FF-4932-BBDC-24A3ABA8ECD8}"/>
              </a:ext>
            </a:extLst>
          </p:cNvPr>
          <p:cNvSpPr/>
          <p:nvPr/>
        </p:nvSpPr>
        <p:spPr>
          <a:xfrm rot="8153678" flipH="1">
            <a:off x="5665114" y="613710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오각형 297">
            <a:extLst>
              <a:ext uri="{FF2B5EF4-FFF2-40B4-BE49-F238E27FC236}">
                <a16:creationId xmlns:a16="http://schemas.microsoft.com/office/drawing/2014/main" id="{36C436CF-F5D6-40F9-A489-D8AC34353739}"/>
              </a:ext>
            </a:extLst>
          </p:cNvPr>
          <p:cNvSpPr/>
          <p:nvPr/>
        </p:nvSpPr>
        <p:spPr>
          <a:xfrm rot="8153678" flipH="1">
            <a:off x="5317386" y="6114441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오각형 298">
            <a:extLst>
              <a:ext uri="{FF2B5EF4-FFF2-40B4-BE49-F238E27FC236}">
                <a16:creationId xmlns:a16="http://schemas.microsoft.com/office/drawing/2014/main" id="{42EDE778-0B36-4D69-880C-3F4C88A5808E}"/>
              </a:ext>
            </a:extLst>
          </p:cNvPr>
          <p:cNvSpPr/>
          <p:nvPr/>
        </p:nvSpPr>
        <p:spPr>
          <a:xfrm rot="8153678" flipH="1">
            <a:off x="5038219" y="6180026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오각형 299">
            <a:extLst>
              <a:ext uri="{FF2B5EF4-FFF2-40B4-BE49-F238E27FC236}">
                <a16:creationId xmlns:a16="http://schemas.microsoft.com/office/drawing/2014/main" id="{2C29B773-E3AF-4304-87E7-CAA019129564}"/>
              </a:ext>
            </a:extLst>
          </p:cNvPr>
          <p:cNvSpPr/>
          <p:nvPr/>
        </p:nvSpPr>
        <p:spPr>
          <a:xfrm rot="8153678" flipH="1">
            <a:off x="4940490" y="6158171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오각형 300">
            <a:extLst>
              <a:ext uri="{FF2B5EF4-FFF2-40B4-BE49-F238E27FC236}">
                <a16:creationId xmlns:a16="http://schemas.microsoft.com/office/drawing/2014/main" id="{74958B70-B298-42FD-8F26-8B4B2D69A7D5}"/>
              </a:ext>
            </a:extLst>
          </p:cNvPr>
          <p:cNvSpPr/>
          <p:nvPr/>
        </p:nvSpPr>
        <p:spPr>
          <a:xfrm rot="8153678" flipH="1">
            <a:off x="4770593" y="607007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오각형 301">
            <a:extLst>
              <a:ext uri="{FF2B5EF4-FFF2-40B4-BE49-F238E27FC236}">
                <a16:creationId xmlns:a16="http://schemas.microsoft.com/office/drawing/2014/main" id="{F99F7417-3642-4A16-83A4-488D85B8A844}"/>
              </a:ext>
            </a:extLst>
          </p:cNvPr>
          <p:cNvSpPr/>
          <p:nvPr/>
        </p:nvSpPr>
        <p:spPr>
          <a:xfrm rot="8153678" flipH="1">
            <a:off x="4609737" y="616886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오각형 302">
            <a:extLst>
              <a:ext uri="{FF2B5EF4-FFF2-40B4-BE49-F238E27FC236}">
                <a16:creationId xmlns:a16="http://schemas.microsoft.com/office/drawing/2014/main" id="{7AA5C72C-F812-40F4-9C97-7AA8625A2B4C}"/>
              </a:ext>
            </a:extLst>
          </p:cNvPr>
          <p:cNvSpPr/>
          <p:nvPr/>
        </p:nvSpPr>
        <p:spPr>
          <a:xfrm rot="8153678" flipH="1">
            <a:off x="4378330" y="6162079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오각형 303">
            <a:extLst>
              <a:ext uri="{FF2B5EF4-FFF2-40B4-BE49-F238E27FC236}">
                <a16:creationId xmlns:a16="http://schemas.microsoft.com/office/drawing/2014/main" id="{BD659520-077C-4E2A-823E-529FDCD72651}"/>
              </a:ext>
            </a:extLst>
          </p:cNvPr>
          <p:cNvSpPr/>
          <p:nvPr/>
        </p:nvSpPr>
        <p:spPr>
          <a:xfrm rot="8153678" flipH="1">
            <a:off x="4413935" y="6088415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오각형 304">
            <a:extLst>
              <a:ext uri="{FF2B5EF4-FFF2-40B4-BE49-F238E27FC236}">
                <a16:creationId xmlns:a16="http://schemas.microsoft.com/office/drawing/2014/main" id="{D08FA39A-42BF-4632-9158-BF7B157004FB}"/>
              </a:ext>
            </a:extLst>
          </p:cNvPr>
          <p:cNvSpPr/>
          <p:nvPr/>
        </p:nvSpPr>
        <p:spPr>
          <a:xfrm rot="8153678" flipH="1">
            <a:off x="4586877" y="6025185"/>
            <a:ext cx="165292" cy="165292"/>
          </a:xfrm>
          <a:prstGeom prst="pentagon">
            <a:avLst/>
          </a:prstGeom>
          <a:solidFill>
            <a:srgbClr val="65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오각형 305">
            <a:extLst>
              <a:ext uri="{FF2B5EF4-FFF2-40B4-BE49-F238E27FC236}">
                <a16:creationId xmlns:a16="http://schemas.microsoft.com/office/drawing/2014/main" id="{A5468153-4186-412F-A4C9-12518FC7E25E}"/>
              </a:ext>
            </a:extLst>
          </p:cNvPr>
          <p:cNvSpPr/>
          <p:nvPr/>
        </p:nvSpPr>
        <p:spPr>
          <a:xfrm rot="8153678" flipH="1">
            <a:off x="4545827" y="6241197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오각형 306">
            <a:extLst>
              <a:ext uri="{FF2B5EF4-FFF2-40B4-BE49-F238E27FC236}">
                <a16:creationId xmlns:a16="http://schemas.microsoft.com/office/drawing/2014/main" id="{615680B5-AFA3-4951-AF7A-CEFD0891D3B2}"/>
              </a:ext>
            </a:extLst>
          </p:cNvPr>
          <p:cNvSpPr/>
          <p:nvPr/>
        </p:nvSpPr>
        <p:spPr>
          <a:xfrm rot="11458545" flipH="1">
            <a:off x="5082966" y="6259482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오각형 307">
            <a:extLst>
              <a:ext uri="{FF2B5EF4-FFF2-40B4-BE49-F238E27FC236}">
                <a16:creationId xmlns:a16="http://schemas.microsoft.com/office/drawing/2014/main" id="{8D7B9085-2808-4F86-A02D-3C118F40067C}"/>
              </a:ext>
            </a:extLst>
          </p:cNvPr>
          <p:cNvSpPr/>
          <p:nvPr/>
        </p:nvSpPr>
        <p:spPr>
          <a:xfrm rot="11926450" flipH="1">
            <a:off x="4884758" y="6013548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오각형 308">
            <a:extLst>
              <a:ext uri="{FF2B5EF4-FFF2-40B4-BE49-F238E27FC236}">
                <a16:creationId xmlns:a16="http://schemas.microsoft.com/office/drawing/2014/main" id="{0A44201F-C111-4067-8F35-750159A25B4D}"/>
              </a:ext>
            </a:extLst>
          </p:cNvPr>
          <p:cNvSpPr/>
          <p:nvPr/>
        </p:nvSpPr>
        <p:spPr>
          <a:xfrm rot="5400000" flipH="1">
            <a:off x="4699603" y="6011860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오각형 309">
            <a:extLst>
              <a:ext uri="{FF2B5EF4-FFF2-40B4-BE49-F238E27FC236}">
                <a16:creationId xmlns:a16="http://schemas.microsoft.com/office/drawing/2014/main" id="{B45ECEE4-519F-409A-938D-AD98D4743780}"/>
              </a:ext>
            </a:extLst>
          </p:cNvPr>
          <p:cNvSpPr/>
          <p:nvPr/>
        </p:nvSpPr>
        <p:spPr>
          <a:xfrm rot="12078769">
            <a:off x="5327442" y="6248749"/>
            <a:ext cx="165292" cy="165292"/>
          </a:xfrm>
          <a:prstGeom prst="pentagon">
            <a:avLst/>
          </a:prstGeom>
          <a:solidFill>
            <a:srgbClr val="3D1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95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4AD7C556-75A3-4E3A-824A-EFD1436C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58895">
            <a:off x="2035808" y="5735882"/>
            <a:ext cx="988968" cy="215775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71B927-E4C0-411B-8342-35604F42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67200" cy="1325563"/>
          </a:xfrm>
        </p:spPr>
        <p:txBody>
          <a:bodyPr/>
          <a:lstStyle/>
          <a:p>
            <a:r>
              <a:rPr lang="en-US" altLang="ko-KR" dirty="0"/>
              <a:t>ppro_icon.png</a:t>
            </a:r>
            <a:endParaRPr lang="ko-KR" altLang="en-US" dirty="0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988CD225-14EB-415F-B89E-A628427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04" y="779265"/>
            <a:ext cx="2252519" cy="286685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5DD45E5-B2EB-4627-9A7D-CB0D9069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043" y="774248"/>
            <a:ext cx="2252516" cy="245728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DBC3E00E-4D32-4ECC-AA77-E5C9DD146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041" y="1315120"/>
            <a:ext cx="2252519" cy="276445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A9450498-B167-4E9E-A85A-ABAA0889F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804" y="1315119"/>
            <a:ext cx="2252519" cy="276445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D55608EB-3362-43B3-BC25-06092EF9B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041" y="1875807"/>
            <a:ext cx="2252519" cy="286685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824FCA08-DE74-4D72-AE6F-8C3AECBDA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804" y="1873714"/>
            <a:ext cx="2252519" cy="276445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62288EE8-C245-4519-9EC1-C49C67E65A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041" y="2406401"/>
            <a:ext cx="2252519" cy="276445"/>
          </a:xfrm>
          <a:prstGeom prst="rect">
            <a:avLst/>
          </a:prstGeom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7F74EC6C-A726-4BBA-872C-17133F723D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975" y="2343314"/>
            <a:ext cx="2339547" cy="383952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487C16B9-2CE4-46F1-9A89-E8E6082A2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4793">
            <a:off x="1644433" y="5304113"/>
            <a:ext cx="2252519" cy="286685"/>
          </a:xfrm>
          <a:prstGeom prst="rect">
            <a:avLst/>
          </a:prstGeom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A3E5A9-40F7-49B6-8626-61D9F8B128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893910">
            <a:off x="1443275" y="3987998"/>
            <a:ext cx="1680685" cy="292765"/>
          </a:xfrm>
          <a:prstGeom prst="rect">
            <a:avLst/>
          </a:prstGeom>
          <a:effectLst/>
        </p:spPr>
      </p:pic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888697BD-87CD-49CF-88DE-A86B88D17EFD}"/>
              </a:ext>
            </a:extLst>
          </p:cNvPr>
          <p:cNvSpPr/>
          <p:nvPr/>
        </p:nvSpPr>
        <p:spPr>
          <a:xfrm rot="16200000">
            <a:off x="23879" y="1316033"/>
            <a:ext cx="294968" cy="173673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76DC7A-6B50-4073-B6DF-05FFBD2994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826360">
            <a:off x="3503505" y="5355350"/>
            <a:ext cx="1737511" cy="241297"/>
          </a:xfrm>
          <a:prstGeom prst="rect">
            <a:avLst/>
          </a:prstGeom>
          <a:effectLst/>
        </p:spPr>
      </p:pic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38F19BF9-AEF1-4D17-87F4-1D2BB31D610E}"/>
              </a:ext>
            </a:extLst>
          </p:cNvPr>
          <p:cNvSpPr/>
          <p:nvPr/>
        </p:nvSpPr>
        <p:spPr>
          <a:xfrm rot="16200000">
            <a:off x="-157832" y="1477558"/>
            <a:ext cx="326586" cy="1404925"/>
          </a:xfrm>
          <a:prstGeom prst="roundRect">
            <a:avLst>
              <a:gd name="adj" fmla="val 50000"/>
            </a:avLst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079753-C58B-4F0F-A1E7-4EF8335037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77416">
            <a:off x="3520067" y="4111973"/>
            <a:ext cx="1596844" cy="261233"/>
          </a:xfrm>
          <a:prstGeom prst="rect">
            <a:avLst/>
          </a:prstGeom>
          <a:effectLst/>
        </p:spPr>
      </p:pic>
      <p:pic>
        <p:nvPicPr>
          <p:cNvPr id="258" name="그림 257">
            <a:extLst>
              <a:ext uri="{FF2B5EF4-FFF2-40B4-BE49-F238E27FC236}">
                <a16:creationId xmlns:a16="http://schemas.microsoft.com/office/drawing/2014/main" id="{DBE7CB82-BE83-4F5C-9BED-A0D099941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7003" y="5188352"/>
            <a:ext cx="1570677" cy="23922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B44FB19-1E2D-4371-8C99-2FED537549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2204839" y="5967209"/>
            <a:ext cx="1455556" cy="334740"/>
          </a:xfrm>
          <a:prstGeom prst="rect">
            <a:avLst/>
          </a:prstGeom>
          <a:effectLst/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7B074F86-9D6B-4A07-B080-7F2A12B644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6150" y="4533813"/>
            <a:ext cx="2339545" cy="401610"/>
          </a:xfrm>
          <a:prstGeom prst="rect">
            <a:avLst/>
          </a:prstGeom>
          <a:effectLst/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EEDAE06A-7009-4839-B99C-8C9293D336C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2"/>
          <a:stretch/>
        </p:blipFill>
        <p:spPr>
          <a:xfrm>
            <a:off x="5242559" y="3299858"/>
            <a:ext cx="5026135" cy="3059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E291D0-C166-4730-AE65-0BF8DF0037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3064580" y="5312892"/>
            <a:ext cx="1504065" cy="269125"/>
          </a:xfrm>
          <a:prstGeom prst="rect">
            <a:avLst/>
          </a:prstGeom>
          <a:effectLst/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116DB322-62A2-4F97-B2D8-52EBAF935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677834" y="3472313"/>
            <a:ext cx="2296505" cy="297761"/>
          </a:xfrm>
          <a:prstGeom prst="rect">
            <a:avLst/>
          </a:prstGeom>
          <a:effectLst/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A2634076-BADB-4ABD-8D22-DD351A507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23784" y="4132886"/>
            <a:ext cx="1510163" cy="20618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7970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D205A03D-8763-4A69-9357-9F97CB87F587}"/>
              </a:ext>
            </a:extLst>
          </p:cNvPr>
          <p:cNvSpPr/>
          <p:nvPr/>
        </p:nvSpPr>
        <p:spPr>
          <a:xfrm>
            <a:off x="2585884" y="914400"/>
            <a:ext cx="2979174" cy="3559277"/>
          </a:xfrm>
          <a:prstGeom prst="trapezoid">
            <a:avLst>
              <a:gd name="adj" fmla="val 1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D52E089-F2C6-4777-99A8-CAF85D15292A}"/>
              </a:ext>
            </a:extLst>
          </p:cNvPr>
          <p:cNvSpPr/>
          <p:nvPr/>
        </p:nvSpPr>
        <p:spPr>
          <a:xfrm>
            <a:off x="6410632" y="3313469"/>
            <a:ext cx="6725265" cy="1012723"/>
          </a:xfrm>
          <a:custGeom>
            <a:avLst/>
            <a:gdLst>
              <a:gd name="connsiteX0" fmla="*/ 0 w 3195484"/>
              <a:gd name="connsiteY0" fmla="*/ 0 h 1012723"/>
              <a:gd name="connsiteX1" fmla="*/ 3195484 w 3195484"/>
              <a:gd name="connsiteY1" fmla="*/ 0 h 1012723"/>
              <a:gd name="connsiteX2" fmla="*/ 3195484 w 3195484"/>
              <a:gd name="connsiteY2" fmla="*/ 1012723 h 1012723"/>
              <a:gd name="connsiteX3" fmla="*/ 2647032 w 3195484"/>
              <a:gd name="connsiteY3" fmla="*/ 1012723 h 1012723"/>
              <a:gd name="connsiteX4" fmla="*/ 2622241 w 3195484"/>
              <a:gd name="connsiteY4" fmla="*/ 961261 h 1012723"/>
              <a:gd name="connsiteX5" fmla="*/ 1597742 w 3195484"/>
              <a:gd name="connsiteY5" fmla="*/ 351505 h 1012723"/>
              <a:gd name="connsiteX6" fmla="*/ 573243 w 3195484"/>
              <a:gd name="connsiteY6" fmla="*/ 961261 h 1012723"/>
              <a:gd name="connsiteX7" fmla="*/ 548453 w 3195484"/>
              <a:gd name="connsiteY7" fmla="*/ 1012723 h 1012723"/>
              <a:gd name="connsiteX8" fmla="*/ 0 w 3195484"/>
              <a:gd name="connsiteY8" fmla="*/ 1012723 h 101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5484" h="1012723">
                <a:moveTo>
                  <a:pt x="0" y="0"/>
                </a:moveTo>
                <a:lnTo>
                  <a:pt x="3195484" y="0"/>
                </a:lnTo>
                <a:lnTo>
                  <a:pt x="3195484" y="1012723"/>
                </a:lnTo>
                <a:lnTo>
                  <a:pt x="2647032" y="1012723"/>
                </a:lnTo>
                <a:lnTo>
                  <a:pt x="2622241" y="961261"/>
                </a:lnTo>
                <a:cubicBezTo>
                  <a:pt x="2424940" y="598063"/>
                  <a:pt x="2040135" y="351505"/>
                  <a:pt x="1597742" y="351505"/>
                </a:cubicBezTo>
                <a:cubicBezTo>
                  <a:pt x="1155350" y="351505"/>
                  <a:pt x="770544" y="598063"/>
                  <a:pt x="573243" y="961261"/>
                </a:cubicBezTo>
                <a:lnTo>
                  <a:pt x="548453" y="1012723"/>
                </a:lnTo>
                <a:lnTo>
                  <a:pt x="0" y="101272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8C29F-A924-4AC2-A257-C9AC919C220A}"/>
              </a:ext>
            </a:extLst>
          </p:cNvPr>
          <p:cNvGrpSpPr/>
          <p:nvPr/>
        </p:nvGrpSpPr>
        <p:grpSpPr>
          <a:xfrm>
            <a:off x="997024" y="5056659"/>
            <a:ext cx="1441657" cy="973194"/>
            <a:chOff x="1459304" y="5082059"/>
            <a:chExt cx="1441657" cy="97319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E87316-C675-48F0-AB94-982ED4B5148B}"/>
                </a:ext>
              </a:extLst>
            </p:cNvPr>
            <p:cNvSpPr/>
            <p:nvPr/>
          </p:nvSpPr>
          <p:spPr>
            <a:xfrm>
              <a:off x="1459304" y="5906961"/>
              <a:ext cx="1219200" cy="14829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065293EE-EF8A-43BF-83A6-A4A09A215024}"/>
                </a:ext>
              </a:extLst>
            </p:cNvPr>
            <p:cNvSpPr/>
            <p:nvPr/>
          </p:nvSpPr>
          <p:spPr>
            <a:xfrm>
              <a:off x="1682496" y="5082059"/>
              <a:ext cx="772816" cy="75994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D3A946AF-0A14-4DD6-8950-F44ADE601274}"/>
                </a:ext>
              </a:extLst>
            </p:cNvPr>
            <p:cNvSpPr/>
            <p:nvPr/>
          </p:nvSpPr>
          <p:spPr>
            <a:xfrm>
              <a:off x="1569487" y="5842004"/>
              <a:ext cx="998834" cy="64957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5C29FDB-ECBE-436F-9BE4-9A380307FF64}"/>
                </a:ext>
              </a:extLst>
            </p:cNvPr>
            <p:cNvSpPr/>
            <p:nvPr/>
          </p:nvSpPr>
          <p:spPr>
            <a:xfrm rot="21114260">
              <a:off x="2586329" y="5321471"/>
              <a:ext cx="314632" cy="4571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39FC7073-B792-4A07-820D-5616946B0DBB}"/>
                </a:ext>
              </a:extLst>
            </p:cNvPr>
            <p:cNvSpPr/>
            <p:nvPr/>
          </p:nvSpPr>
          <p:spPr>
            <a:xfrm rot="20356621">
              <a:off x="2505891" y="5207253"/>
              <a:ext cx="157575" cy="4571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58730EC3-9174-410D-8DDC-46C6DB11C3CC}"/>
                </a:ext>
              </a:extLst>
            </p:cNvPr>
            <p:cNvSpPr/>
            <p:nvPr/>
          </p:nvSpPr>
          <p:spPr>
            <a:xfrm rot="892709">
              <a:off x="2569444" y="5515435"/>
              <a:ext cx="283192" cy="4571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082754D1-065F-4E79-B285-09157DEDD742}"/>
                </a:ext>
              </a:extLst>
            </p:cNvPr>
            <p:cNvSpPr/>
            <p:nvPr/>
          </p:nvSpPr>
          <p:spPr>
            <a:xfrm>
              <a:off x="1906237" y="5481270"/>
              <a:ext cx="325334" cy="319916"/>
            </a:xfrm>
            <a:prstGeom prst="round2SameRect">
              <a:avLst>
                <a:gd name="adj1" fmla="val 50000"/>
                <a:gd name="adj2" fmla="val 17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9C5FFBD-7D6A-4F75-BB44-77687E7A1CD2}"/>
              </a:ext>
            </a:extLst>
          </p:cNvPr>
          <p:cNvGrpSpPr/>
          <p:nvPr/>
        </p:nvGrpSpPr>
        <p:grpSpPr>
          <a:xfrm>
            <a:off x="3014502" y="5056659"/>
            <a:ext cx="1440939" cy="973194"/>
            <a:chOff x="3014502" y="5056659"/>
            <a:chExt cx="1440939" cy="97319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6A839FDB-FE1F-4A6F-B591-3F4C514C0760}"/>
                </a:ext>
              </a:extLst>
            </p:cNvPr>
            <p:cNvSpPr/>
            <p:nvPr/>
          </p:nvSpPr>
          <p:spPr>
            <a:xfrm>
              <a:off x="3014502" y="5881561"/>
              <a:ext cx="1219200" cy="14829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위쪽 모서리 44">
              <a:extLst>
                <a:ext uri="{FF2B5EF4-FFF2-40B4-BE49-F238E27FC236}">
                  <a16:creationId xmlns:a16="http://schemas.microsoft.com/office/drawing/2014/main" id="{0D74E923-DC0C-4A68-A5D5-8306D424F18C}"/>
                </a:ext>
              </a:extLst>
            </p:cNvPr>
            <p:cNvSpPr/>
            <p:nvPr/>
          </p:nvSpPr>
          <p:spPr>
            <a:xfrm>
              <a:off x="3237694" y="5056659"/>
              <a:ext cx="772816" cy="75994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위쪽 모서리 45">
              <a:extLst>
                <a:ext uri="{FF2B5EF4-FFF2-40B4-BE49-F238E27FC236}">
                  <a16:creationId xmlns:a16="http://schemas.microsoft.com/office/drawing/2014/main" id="{4AD36811-99B5-49EC-A137-AB63E12AA142}"/>
                </a:ext>
              </a:extLst>
            </p:cNvPr>
            <p:cNvSpPr/>
            <p:nvPr/>
          </p:nvSpPr>
          <p:spPr>
            <a:xfrm>
              <a:off x="3124685" y="5816604"/>
              <a:ext cx="998834" cy="64957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위쪽 모서리 46">
              <a:extLst>
                <a:ext uri="{FF2B5EF4-FFF2-40B4-BE49-F238E27FC236}">
                  <a16:creationId xmlns:a16="http://schemas.microsoft.com/office/drawing/2014/main" id="{71F9BD2A-54B5-4D24-B85B-701DE6126FB6}"/>
                </a:ext>
              </a:extLst>
            </p:cNvPr>
            <p:cNvSpPr/>
            <p:nvPr/>
          </p:nvSpPr>
          <p:spPr>
            <a:xfrm>
              <a:off x="3461435" y="5455870"/>
              <a:ext cx="325334" cy="319916"/>
            </a:xfrm>
            <a:prstGeom prst="round2SameRect">
              <a:avLst>
                <a:gd name="adj1" fmla="val 50000"/>
                <a:gd name="adj2" fmla="val 178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EB72C528-1715-44E2-A751-CE0B20AF0474}"/>
                </a:ext>
              </a:extLst>
            </p:cNvPr>
            <p:cNvSpPr/>
            <p:nvPr/>
          </p:nvSpPr>
          <p:spPr>
            <a:xfrm>
              <a:off x="3623384" y="5881561"/>
              <a:ext cx="609600" cy="148292"/>
            </a:xfrm>
            <a:custGeom>
              <a:avLst/>
              <a:gdLst>
                <a:gd name="connsiteX0" fmla="*/ 0 w 609600"/>
                <a:gd name="connsiteY0" fmla="*/ 0 h 148292"/>
                <a:gd name="connsiteX1" fmla="*/ 535454 w 609600"/>
                <a:gd name="connsiteY1" fmla="*/ 0 h 148292"/>
                <a:gd name="connsiteX2" fmla="*/ 609600 w 609600"/>
                <a:gd name="connsiteY2" fmla="*/ 74146 h 148292"/>
                <a:gd name="connsiteX3" fmla="*/ 609600 w 609600"/>
                <a:gd name="connsiteY3" fmla="*/ 148292 h 148292"/>
                <a:gd name="connsiteX4" fmla="*/ 0 w 609600"/>
                <a:gd name="connsiteY4" fmla="*/ 148292 h 1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148292">
                  <a:moveTo>
                    <a:pt x="0" y="0"/>
                  </a:moveTo>
                  <a:lnTo>
                    <a:pt x="535454" y="0"/>
                  </a:lnTo>
                  <a:cubicBezTo>
                    <a:pt x="576404" y="0"/>
                    <a:pt x="609600" y="33196"/>
                    <a:pt x="609600" y="74146"/>
                  </a:cubicBezTo>
                  <a:lnTo>
                    <a:pt x="609600" y="148292"/>
                  </a:lnTo>
                  <a:lnTo>
                    <a:pt x="0" y="1482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3B0BF0C1-6318-421A-BD04-0BE0D783D421}"/>
                </a:ext>
              </a:extLst>
            </p:cNvPr>
            <p:cNvSpPr/>
            <p:nvPr/>
          </p:nvSpPr>
          <p:spPr>
            <a:xfrm>
              <a:off x="3623385" y="5056659"/>
              <a:ext cx="386409" cy="759945"/>
            </a:xfrm>
            <a:custGeom>
              <a:avLst/>
              <a:gdLst>
                <a:gd name="connsiteX0" fmla="*/ 0 w 386409"/>
                <a:gd name="connsiteY0" fmla="*/ 0 h 759945"/>
                <a:gd name="connsiteX1" fmla="*/ 6436 w 386409"/>
                <a:gd name="connsiteY1" fmla="*/ 0 h 759945"/>
                <a:gd name="connsiteX2" fmla="*/ 386409 w 386409"/>
                <a:gd name="connsiteY2" fmla="*/ 379973 h 759945"/>
                <a:gd name="connsiteX3" fmla="*/ 386408 w 386409"/>
                <a:gd name="connsiteY3" fmla="*/ 759945 h 759945"/>
                <a:gd name="connsiteX4" fmla="*/ 0 w 386409"/>
                <a:gd name="connsiteY4" fmla="*/ 759945 h 75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09" h="759945">
                  <a:moveTo>
                    <a:pt x="0" y="0"/>
                  </a:moveTo>
                  <a:lnTo>
                    <a:pt x="6436" y="0"/>
                  </a:lnTo>
                  <a:cubicBezTo>
                    <a:pt x="216289" y="0"/>
                    <a:pt x="386409" y="170120"/>
                    <a:pt x="386409" y="379973"/>
                  </a:cubicBezTo>
                  <a:cubicBezTo>
                    <a:pt x="386409" y="506630"/>
                    <a:pt x="386408" y="633288"/>
                    <a:pt x="386408" y="759945"/>
                  </a:cubicBezTo>
                  <a:lnTo>
                    <a:pt x="0" y="759945"/>
                  </a:lnTo>
                  <a:close/>
                </a:path>
              </a:pathLst>
            </a:cu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B53E017-1A52-4063-A97B-2D58685567DA}"/>
                </a:ext>
              </a:extLst>
            </p:cNvPr>
            <p:cNvSpPr/>
            <p:nvPr/>
          </p:nvSpPr>
          <p:spPr>
            <a:xfrm>
              <a:off x="3623384" y="5816603"/>
              <a:ext cx="499418" cy="64958"/>
            </a:xfrm>
            <a:custGeom>
              <a:avLst/>
              <a:gdLst>
                <a:gd name="connsiteX0" fmla="*/ 0 w 499418"/>
                <a:gd name="connsiteY0" fmla="*/ 0 h 64958"/>
                <a:gd name="connsiteX1" fmla="*/ 466939 w 499418"/>
                <a:gd name="connsiteY1" fmla="*/ 0 h 64958"/>
                <a:gd name="connsiteX2" fmla="*/ 499418 w 499418"/>
                <a:gd name="connsiteY2" fmla="*/ 32479 h 64958"/>
                <a:gd name="connsiteX3" fmla="*/ 499417 w 499418"/>
                <a:gd name="connsiteY3" fmla="*/ 32479 h 64958"/>
                <a:gd name="connsiteX4" fmla="*/ 466938 w 499418"/>
                <a:gd name="connsiteY4" fmla="*/ 64958 h 64958"/>
                <a:gd name="connsiteX5" fmla="*/ 0 w 499418"/>
                <a:gd name="connsiteY5" fmla="*/ 64958 h 6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418" h="64958">
                  <a:moveTo>
                    <a:pt x="0" y="0"/>
                  </a:moveTo>
                  <a:lnTo>
                    <a:pt x="466939" y="0"/>
                  </a:lnTo>
                  <a:cubicBezTo>
                    <a:pt x="484877" y="0"/>
                    <a:pt x="499418" y="14541"/>
                    <a:pt x="499418" y="32479"/>
                  </a:cubicBezTo>
                  <a:lnTo>
                    <a:pt x="499417" y="32479"/>
                  </a:lnTo>
                  <a:cubicBezTo>
                    <a:pt x="499417" y="50417"/>
                    <a:pt x="484876" y="64958"/>
                    <a:pt x="466938" y="64958"/>
                  </a:cubicBezTo>
                  <a:lnTo>
                    <a:pt x="0" y="64958"/>
                  </a:lnTo>
                  <a:close/>
                </a:path>
              </a:pathLst>
            </a:cu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위쪽 모서리 39">
              <a:extLst>
                <a:ext uri="{FF2B5EF4-FFF2-40B4-BE49-F238E27FC236}">
                  <a16:creationId xmlns:a16="http://schemas.microsoft.com/office/drawing/2014/main" id="{A474AD31-732E-4BAA-B775-DAA9133E349E}"/>
                </a:ext>
              </a:extLst>
            </p:cNvPr>
            <p:cNvSpPr/>
            <p:nvPr/>
          </p:nvSpPr>
          <p:spPr>
            <a:xfrm rot="21114260">
              <a:off x="4140809" y="5296071"/>
              <a:ext cx="314632" cy="4571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위쪽 모서리 40">
              <a:extLst>
                <a:ext uri="{FF2B5EF4-FFF2-40B4-BE49-F238E27FC236}">
                  <a16:creationId xmlns:a16="http://schemas.microsoft.com/office/drawing/2014/main" id="{3D7A13DD-5FB8-435E-8242-B16A829824E9}"/>
                </a:ext>
              </a:extLst>
            </p:cNvPr>
            <p:cNvSpPr/>
            <p:nvPr/>
          </p:nvSpPr>
          <p:spPr>
            <a:xfrm rot="20356621">
              <a:off x="4060371" y="5181853"/>
              <a:ext cx="157575" cy="4571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393E33FB-4616-4B9F-833E-111797C8FAEF}"/>
                </a:ext>
              </a:extLst>
            </p:cNvPr>
            <p:cNvSpPr/>
            <p:nvPr/>
          </p:nvSpPr>
          <p:spPr>
            <a:xfrm rot="892709">
              <a:off x="4123924" y="5490035"/>
              <a:ext cx="283192" cy="4571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9B87F69-EA74-4517-8E36-F9E2F590A2CE}"/>
                </a:ext>
              </a:extLst>
            </p:cNvPr>
            <p:cNvSpPr/>
            <p:nvPr/>
          </p:nvSpPr>
          <p:spPr>
            <a:xfrm>
              <a:off x="3623385" y="5455870"/>
              <a:ext cx="162667" cy="319916"/>
            </a:xfrm>
            <a:custGeom>
              <a:avLst/>
              <a:gdLst>
                <a:gd name="connsiteX0" fmla="*/ 0 w 162667"/>
                <a:gd name="connsiteY0" fmla="*/ 0 h 319916"/>
                <a:gd name="connsiteX1" fmla="*/ 2709 w 162667"/>
                <a:gd name="connsiteY1" fmla="*/ 0 h 319916"/>
                <a:gd name="connsiteX2" fmla="*/ 162667 w 162667"/>
                <a:gd name="connsiteY2" fmla="*/ 159958 h 319916"/>
                <a:gd name="connsiteX3" fmla="*/ 162667 w 162667"/>
                <a:gd name="connsiteY3" fmla="*/ 262766 h 319916"/>
                <a:gd name="connsiteX4" fmla="*/ 105517 w 162667"/>
                <a:gd name="connsiteY4" fmla="*/ 319916 h 319916"/>
                <a:gd name="connsiteX5" fmla="*/ 0 w 162667"/>
                <a:gd name="connsiteY5" fmla="*/ 319916 h 3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667" h="319916">
                  <a:moveTo>
                    <a:pt x="0" y="0"/>
                  </a:moveTo>
                  <a:lnTo>
                    <a:pt x="2709" y="0"/>
                  </a:lnTo>
                  <a:cubicBezTo>
                    <a:pt x="91051" y="0"/>
                    <a:pt x="162667" y="71616"/>
                    <a:pt x="162667" y="159958"/>
                  </a:cubicBezTo>
                  <a:lnTo>
                    <a:pt x="162667" y="262766"/>
                  </a:lnTo>
                  <a:cubicBezTo>
                    <a:pt x="162667" y="294329"/>
                    <a:pt x="137080" y="319916"/>
                    <a:pt x="105517" y="319916"/>
                  </a:cubicBezTo>
                  <a:lnTo>
                    <a:pt x="0" y="3199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979FF30-F916-4778-A026-85954580CF8A}"/>
              </a:ext>
            </a:extLst>
          </p:cNvPr>
          <p:cNvGrpSpPr/>
          <p:nvPr/>
        </p:nvGrpSpPr>
        <p:grpSpPr>
          <a:xfrm>
            <a:off x="5137661" y="5410691"/>
            <a:ext cx="475740" cy="321310"/>
            <a:chOff x="3014502" y="5056659"/>
            <a:chExt cx="1440939" cy="973194"/>
          </a:xfrm>
          <a:effectLst>
            <a:outerShdw blurRad="25400" dist="25400" dir="8100000" sx="99000" sy="99000" algn="tr" rotWithShape="0">
              <a:prstClr val="black">
                <a:alpha val="69000"/>
              </a:prstClr>
            </a:outerShdw>
          </a:effectLst>
        </p:grpSpPr>
        <p:sp>
          <p:nvSpPr>
            <p:cNvPr id="59" name="사각형: 둥근 위쪽 모서리 58">
              <a:extLst>
                <a:ext uri="{FF2B5EF4-FFF2-40B4-BE49-F238E27FC236}">
                  <a16:creationId xmlns:a16="http://schemas.microsoft.com/office/drawing/2014/main" id="{2C8E511F-663A-4F9C-9674-F84FD42D01DD}"/>
                </a:ext>
              </a:extLst>
            </p:cNvPr>
            <p:cNvSpPr/>
            <p:nvPr/>
          </p:nvSpPr>
          <p:spPr>
            <a:xfrm>
              <a:off x="3014502" y="5881561"/>
              <a:ext cx="1219200" cy="14829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위쪽 모서리 59">
              <a:extLst>
                <a:ext uri="{FF2B5EF4-FFF2-40B4-BE49-F238E27FC236}">
                  <a16:creationId xmlns:a16="http://schemas.microsoft.com/office/drawing/2014/main" id="{8CCFDA3D-D000-4A4A-9848-E545EB1CD5D6}"/>
                </a:ext>
              </a:extLst>
            </p:cNvPr>
            <p:cNvSpPr/>
            <p:nvPr/>
          </p:nvSpPr>
          <p:spPr>
            <a:xfrm>
              <a:off x="3237694" y="5056659"/>
              <a:ext cx="772816" cy="75994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위쪽 모서리 60">
              <a:extLst>
                <a:ext uri="{FF2B5EF4-FFF2-40B4-BE49-F238E27FC236}">
                  <a16:creationId xmlns:a16="http://schemas.microsoft.com/office/drawing/2014/main" id="{53B19590-1807-4AFD-9B03-43C255C73FF8}"/>
                </a:ext>
              </a:extLst>
            </p:cNvPr>
            <p:cNvSpPr/>
            <p:nvPr/>
          </p:nvSpPr>
          <p:spPr>
            <a:xfrm>
              <a:off x="3124685" y="5816604"/>
              <a:ext cx="998834" cy="64957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위쪽 모서리 61">
              <a:extLst>
                <a:ext uri="{FF2B5EF4-FFF2-40B4-BE49-F238E27FC236}">
                  <a16:creationId xmlns:a16="http://schemas.microsoft.com/office/drawing/2014/main" id="{E2C1531C-CE98-474D-8A4D-0BB669CA6107}"/>
                </a:ext>
              </a:extLst>
            </p:cNvPr>
            <p:cNvSpPr/>
            <p:nvPr/>
          </p:nvSpPr>
          <p:spPr>
            <a:xfrm>
              <a:off x="3461435" y="5455870"/>
              <a:ext cx="325334" cy="319916"/>
            </a:xfrm>
            <a:prstGeom prst="round2SameRect">
              <a:avLst>
                <a:gd name="adj1" fmla="val 50000"/>
                <a:gd name="adj2" fmla="val 178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96D02CA8-6D9B-4860-844F-299E33E2A0AA}"/>
                </a:ext>
              </a:extLst>
            </p:cNvPr>
            <p:cNvSpPr/>
            <p:nvPr/>
          </p:nvSpPr>
          <p:spPr>
            <a:xfrm>
              <a:off x="3623384" y="5881561"/>
              <a:ext cx="609600" cy="148292"/>
            </a:xfrm>
            <a:custGeom>
              <a:avLst/>
              <a:gdLst>
                <a:gd name="connsiteX0" fmla="*/ 0 w 609600"/>
                <a:gd name="connsiteY0" fmla="*/ 0 h 148292"/>
                <a:gd name="connsiteX1" fmla="*/ 535454 w 609600"/>
                <a:gd name="connsiteY1" fmla="*/ 0 h 148292"/>
                <a:gd name="connsiteX2" fmla="*/ 609600 w 609600"/>
                <a:gd name="connsiteY2" fmla="*/ 74146 h 148292"/>
                <a:gd name="connsiteX3" fmla="*/ 609600 w 609600"/>
                <a:gd name="connsiteY3" fmla="*/ 148292 h 148292"/>
                <a:gd name="connsiteX4" fmla="*/ 0 w 609600"/>
                <a:gd name="connsiteY4" fmla="*/ 148292 h 1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148292">
                  <a:moveTo>
                    <a:pt x="0" y="0"/>
                  </a:moveTo>
                  <a:lnTo>
                    <a:pt x="535454" y="0"/>
                  </a:lnTo>
                  <a:cubicBezTo>
                    <a:pt x="576404" y="0"/>
                    <a:pt x="609600" y="33196"/>
                    <a:pt x="609600" y="74146"/>
                  </a:cubicBezTo>
                  <a:lnTo>
                    <a:pt x="609600" y="148292"/>
                  </a:lnTo>
                  <a:lnTo>
                    <a:pt x="0" y="1482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76405E09-16B6-454D-8B11-04F5BFDA3A06}"/>
                </a:ext>
              </a:extLst>
            </p:cNvPr>
            <p:cNvSpPr/>
            <p:nvPr/>
          </p:nvSpPr>
          <p:spPr>
            <a:xfrm>
              <a:off x="3623385" y="5056659"/>
              <a:ext cx="386409" cy="759945"/>
            </a:xfrm>
            <a:custGeom>
              <a:avLst/>
              <a:gdLst>
                <a:gd name="connsiteX0" fmla="*/ 0 w 386409"/>
                <a:gd name="connsiteY0" fmla="*/ 0 h 759945"/>
                <a:gd name="connsiteX1" fmla="*/ 6436 w 386409"/>
                <a:gd name="connsiteY1" fmla="*/ 0 h 759945"/>
                <a:gd name="connsiteX2" fmla="*/ 386409 w 386409"/>
                <a:gd name="connsiteY2" fmla="*/ 379973 h 759945"/>
                <a:gd name="connsiteX3" fmla="*/ 386408 w 386409"/>
                <a:gd name="connsiteY3" fmla="*/ 759945 h 759945"/>
                <a:gd name="connsiteX4" fmla="*/ 0 w 386409"/>
                <a:gd name="connsiteY4" fmla="*/ 759945 h 75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09" h="759945">
                  <a:moveTo>
                    <a:pt x="0" y="0"/>
                  </a:moveTo>
                  <a:lnTo>
                    <a:pt x="6436" y="0"/>
                  </a:lnTo>
                  <a:cubicBezTo>
                    <a:pt x="216289" y="0"/>
                    <a:pt x="386409" y="170120"/>
                    <a:pt x="386409" y="379973"/>
                  </a:cubicBezTo>
                  <a:cubicBezTo>
                    <a:pt x="386409" y="506630"/>
                    <a:pt x="386408" y="633288"/>
                    <a:pt x="386408" y="759945"/>
                  </a:cubicBezTo>
                  <a:lnTo>
                    <a:pt x="0" y="759945"/>
                  </a:lnTo>
                  <a:close/>
                </a:path>
              </a:pathLst>
            </a:cu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7DE0863-4096-4977-94C5-8DE84121D4DA}"/>
                </a:ext>
              </a:extLst>
            </p:cNvPr>
            <p:cNvSpPr/>
            <p:nvPr/>
          </p:nvSpPr>
          <p:spPr>
            <a:xfrm>
              <a:off x="3623384" y="5816603"/>
              <a:ext cx="499418" cy="64958"/>
            </a:xfrm>
            <a:custGeom>
              <a:avLst/>
              <a:gdLst>
                <a:gd name="connsiteX0" fmla="*/ 0 w 499418"/>
                <a:gd name="connsiteY0" fmla="*/ 0 h 64958"/>
                <a:gd name="connsiteX1" fmla="*/ 466939 w 499418"/>
                <a:gd name="connsiteY1" fmla="*/ 0 h 64958"/>
                <a:gd name="connsiteX2" fmla="*/ 499418 w 499418"/>
                <a:gd name="connsiteY2" fmla="*/ 32479 h 64958"/>
                <a:gd name="connsiteX3" fmla="*/ 499417 w 499418"/>
                <a:gd name="connsiteY3" fmla="*/ 32479 h 64958"/>
                <a:gd name="connsiteX4" fmla="*/ 466938 w 499418"/>
                <a:gd name="connsiteY4" fmla="*/ 64958 h 64958"/>
                <a:gd name="connsiteX5" fmla="*/ 0 w 499418"/>
                <a:gd name="connsiteY5" fmla="*/ 64958 h 6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418" h="64958">
                  <a:moveTo>
                    <a:pt x="0" y="0"/>
                  </a:moveTo>
                  <a:lnTo>
                    <a:pt x="466939" y="0"/>
                  </a:lnTo>
                  <a:cubicBezTo>
                    <a:pt x="484877" y="0"/>
                    <a:pt x="499418" y="14541"/>
                    <a:pt x="499418" y="32479"/>
                  </a:cubicBezTo>
                  <a:lnTo>
                    <a:pt x="499417" y="32479"/>
                  </a:lnTo>
                  <a:cubicBezTo>
                    <a:pt x="499417" y="50417"/>
                    <a:pt x="484876" y="64958"/>
                    <a:pt x="466938" y="64958"/>
                  </a:cubicBezTo>
                  <a:lnTo>
                    <a:pt x="0" y="64958"/>
                  </a:lnTo>
                  <a:close/>
                </a:path>
              </a:pathLst>
            </a:cu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위쪽 모서리 65">
              <a:extLst>
                <a:ext uri="{FF2B5EF4-FFF2-40B4-BE49-F238E27FC236}">
                  <a16:creationId xmlns:a16="http://schemas.microsoft.com/office/drawing/2014/main" id="{D1F910C0-150D-4576-BD8C-ACD7AF837DF5}"/>
                </a:ext>
              </a:extLst>
            </p:cNvPr>
            <p:cNvSpPr/>
            <p:nvPr/>
          </p:nvSpPr>
          <p:spPr>
            <a:xfrm rot="21114260">
              <a:off x="4140809" y="5296071"/>
              <a:ext cx="314632" cy="4571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위쪽 모서리 66">
              <a:extLst>
                <a:ext uri="{FF2B5EF4-FFF2-40B4-BE49-F238E27FC236}">
                  <a16:creationId xmlns:a16="http://schemas.microsoft.com/office/drawing/2014/main" id="{071E4813-B39C-43A0-9473-342803F598A9}"/>
                </a:ext>
              </a:extLst>
            </p:cNvPr>
            <p:cNvSpPr/>
            <p:nvPr/>
          </p:nvSpPr>
          <p:spPr>
            <a:xfrm rot="20356621">
              <a:off x="4060371" y="5181853"/>
              <a:ext cx="157575" cy="4571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위쪽 모서리 67">
              <a:extLst>
                <a:ext uri="{FF2B5EF4-FFF2-40B4-BE49-F238E27FC236}">
                  <a16:creationId xmlns:a16="http://schemas.microsoft.com/office/drawing/2014/main" id="{20CE70F7-552E-4CA5-B7C3-626C2DA4AC6F}"/>
                </a:ext>
              </a:extLst>
            </p:cNvPr>
            <p:cNvSpPr/>
            <p:nvPr/>
          </p:nvSpPr>
          <p:spPr>
            <a:xfrm rot="892709">
              <a:off x="4123924" y="5490035"/>
              <a:ext cx="283192" cy="4571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D4E6681-20BA-4AEF-9F0D-288BF978FF02}"/>
                </a:ext>
              </a:extLst>
            </p:cNvPr>
            <p:cNvSpPr/>
            <p:nvPr/>
          </p:nvSpPr>
          <p:spPr>
            <a:xfrm>
              <a:off x="3623385" y="5455870"/>
              <a:ext cx="162667" cy="319916"/>
            </a:xfrm>
            <a:custGeom>
              <a:avLst/>
              <a:gdLst>
                <a:gd name="connsiteX0" fmla="*/ 0 w 162667"/>
                <a:gd name="connsiteY0" fmla="*/ 0 h 319916"/>
                <a:gd name="connsiteX1" fmla="*/ 2709 w 162667"/>
                <a:gd name="connsiteY1" fmla="*/ 0 h 319916"/>
                <a:gd name="connsiteX2" fmla="*/ 162667 w 162667"/>
                <a:gd name="connsiteY2" fmla="*/ 159958 h 319916"/>
                <a:gd name="connsiteX3" fmla="*/ 162667 w 162667"/>
                <a:gd name="connsiteY3" fmla="*/ 262766 h 319916"/>
                <a:gd name="connsiteX4" fmla="*/ 105517 w 162667"/>
                <a:gd name="connsiteY4" fmla="*/ 319916 h 319916"/>
                <a:gd name="connsiteX5" fmla="*/ 0 w 162667"/>
                <a:gd name="connsiteY5" fmla="*/ 319916 h 3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667" h="319916">
                  <a:moveTo>
                    <a:pt x="0" y="0"/>
                  </a:moveTo>
                  <a:lnTo>
                    <a:pt x="2709" y="0"/>
                  </a:lnTo>
                  <a:cubicBezTo>
                    <a:pt x="91051" y="0"/>
                    <a:pt x="162667" y="71616"/>
                    <a:pt x="162667" y="159958"/>
                  </a:cubicBezTo>
                  <a:lnTo>
                    <a:pt x="162667" y="262766"/>
                  </a:lnTo>
                  <a:cubicBezTo>
                    <a:pt x="162667" y="294329"/>
                    <a:pt x="137080" y="319916"/>
                    <a:pt x="105517" y="319916"/>
                  </a:cubicBezTo>
                  <a:lnTo>
                    <a:pt x="0" y="3199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C8232EE4-4CBF-4D77-8FD2-D5B02A1E8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871" y="4864388"/>
            <a:ext cx="530818" cy="36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21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장치, 옅은, 시계이(가) 표시된 사진&#10;&#10;자동 생성된 설명">
            <a:extLst>
              <a:ext uri="{FF2B5EF4-FFF2-40B4-BE49-F238E27FC236}">
                <a16:creationId xmlns:a16="http://schemas.microsoft.com/office/drawing/2014/main" id="{699A94FF-CF84-429A-989A-F120A7A36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0" y="796413"/>
            <a:ext cx="4431890" cy="4431890"/>
          </a:xfrm>
          <a:prstGeom prst="rect">
            <a:avLst/>
          </a:prstGeom>
        </p:spPr>
      </p:pic>
      <p:pic>
        <p:nvPicPr>
          <p:cNvPr id="39" name="그림 38" descr="장치, 옅은, 시계이(가) 표시된 사진&#10;&#10;자동 생성된 설명">
            <a:extLst>
              <a:ext uri="{FF2B5EF4-FFF2-40B4-BE49-F238E27FC236}">
                <a16:creationId xmlns:a16="http://schemas.microsoft.com/office/drawing/2014/main" id="{A6625B1C-E4D0-4745-BC00-9A016A2D5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890" r="33318" b="54813"/>
          <a:stretch/>
        </p:blipFill>
        <p:spPr>
          <a:xfrm flipH="1">
            <a:off x="5631687" y="1470659"/>
            <a:ext cx="1437139" cy="1590432"/>
          </a:xfrm>
          <a:prstGeom prst="rect">
            <a:avLst/>
          </a:prstGeom>
        </p:spPr>
      </p:pic>
      <p:pic>
        <p:nvPicPr>
          <p:cNvPr id="43" name="그림 42" descr="장치, 옅은, 시계이(가) 표시된 사진&#10;&#10;자동 생성된 설명">
            <a:extLst>
              <a:ext uri="{FF2B5EF4-FFF2-40B4-BE49-F238E27FC236}">
                <a16:creationId xmlns:a16="http://schemas.microsoft.com/office/drawing/2014/main" id="{F449B854-108B-4564-A62F-A143F99F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44751" r="64057" b="21952"/>
          <a:stretch/>
        </p:blipFill>
        <p:spPr>
          <a:xfrm flipH="1">
            <a:off x="5631687" y="1921763"/>
            <a:ext cx="1437139" cy="1590432"/>
          </a:xfrm>
          <a:prstGeom prst="rect">
            <a:avLst/>
          </a:prstGeom>
        </p:spPr>
      </p:pic>
      <p:pic>
        <p:nvPicPr>
          <p:cNvPr id="48" name="그림 47" descr="장치, 옅은, 시계이(가) 표시된 사진&#10;&#10;자동 생성된 설명">
            <a:extLst>
              <a:ext uri="{FF2B5EF4-FFF2-40B4-BE49-F238E27FC236}">
                <a16:creationId xmlns:a16="http://schemas.microsoft.com/office/drawing/2014/main" id="{85391643-4279-45F2-84DC-86C554FA1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9" t="51370" r="6672" b="15333"/>
          <a:stretch/>
        </p:blipFill>
        <p:spPr>
          <a:xfrm flipH="1">
            <a:off x="5618980" y="2379898"/>
            <a:ext cx="1437139" cy="1590432"/>
          </a:xfrm>
          <a:prstGeom prst="rect">
            <a:avLst/>
          </a:prstGeom>
        </p:spPr>
      </p:pic>
      <p:pic>
        <p:nvPicPr>
          <p:cNvPr id="49" name="그림 48" descr="장치, 옅은, 시계이(가) 표시된 사진&#10;&#10;자동 생성된 설명">
            <a:extLst>
              <a:ext uri="{FF2B5EF4-FFF2-40B4-BE49-F238E27FC236}">
                <a16:creationId xmlns:a16="http://schemas.microsoft.com/office/drawing/2014/main" id="{2D661586-C56C-448E-BA84-6B8421985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1890" r="33318" b="54813"/>
          <a:stretch/>
        </p:blipFill>
        <p:spPr>
          <a:xfrm flipH="1">
            <a:off x="8275826" y="2146491"/>
            <a:ext cx="136653" cy="151229"/>
          </a:xfrm>
          <a:prstGeom prst="rect">
            <a:avLst/>
          </a:prstGeom>
        </p:spPr>
      </p:pic>
      <p:pic>
        <p:nvPicPr>
          <p:cNvPr id="50" name="그림 49" descr="장치, 옅은, 시계이(가) 표시된 사진&#10;&#10;자동 생성된 설명">
            <a:extLst>
              <a:ext uri="{FF2B5EF4-FFF2-40B4-BE49-F238E27FC236}">
                <a16:creationId xmlns:a16="http://schemas.microsoft.com/office/drawing/2014/main" id="{BFAB3C9A-6605-4B1C-A7D9-0052FC6A0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44751" r="64057" b="21952"/>
          <a:stretch/>
        </p:blipFill>
        <p:spPr>
          <a:xfrm flipH="1">
            <a:off x="8275826" y="2410084"/>
            <a:ext cx="136653" cy="151229"/>
          </a:xfrm>
          <a:prstGeom prst="rect">
            <a:avLst/>
          </a:prstGeom>
        </p:spPr>
      </p:pic>
      <p:pic>
        <p:nvPicPr>
          <p:cNvPr id="51" name="그림 50" descr="장치, 옅은, 시계이(가) 표시된 사진&#10;&#10;자동 생성된 설명">
            <a:extLst>
              <a:ext uri="{FF2B5EF4-FFF2-40B4-BE49-F238E27FC236}">
                <a16:creationId xmlns:a16="http://schemas.microsoft.com/office/drawing/2014/main" id="{26085042-33D6-400B-882E-1ABAF2153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9" t="51370" r="6672" b="15333"/>
          <a:stretch/>
        </p:blipFill>
        <p:spPr>
          <a:xfrm flipH="1">
            <a:off x="8275826" y="2673677"/>
            <a:ext cx="136653" cy="1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6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0ED1D7-BC81-4F46-AD27-70DA40F749F6}"/>
              </a:ext>
            </a:extLst>
          </p:cNvPr>
          <p:cNvSpPr/>
          <p:nvPr/>
        </p:nvSpPr>
        <p:spPr>
          <a:xfrm>
            <a:off x="5215579" y="737222"/>
            <a:ext cx="5398816" cy="53988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Bill Gates recommends these online free resources to learn coding | TechGig">
            <a:extLst>
              <a:ext uri="{FF2B5EF4-FFF2-40B4-BE49-F238E27FC236}">
                <a16:creationId xmlns:a16="http://schemas.microsoft.com/office/drawing/2014/main" id="{E9FA624E-98CC-4584-BFE6-14CAF236A051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" t="16931" r="34385"/>
          <a:stretch/>
        </p:blipFill>
        <p:spPr bwMode="auto">
          <a:xfrm>
            <a:off x="5393803" y="916630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E82521-A04A-41B2-B7B9-84789E9DE9B7}"/>
              </a:ext>
            </a:extLst>
          </p:cNvPr>
          <p:cNvSpPr/>
          <p:nvPr/>
        </p:nvSpPr>
        <p:spPr>
          <a:xfrm>
            <a:off x="-1195331" y="155962"/>
            <a:ext cx="4806440" cy="59190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1DFF8-F1AE-4400-A6B2-FC40FD1C3B2A}"/>
              </a:ext>
            </a:extLst>
          </p:cNvPr>
          <p:cNvSpPr txBox="1"/>
          <p:nvPr/>
        </p:nvSpPr>
        <p:spPr>
          <a:xfrm>
            <a:off x="143732" y="838484"/>
            <a:ext cx="2128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dist"/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전곽일보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dist"/>
            <a:r>
              <a:rPr lang="ko-KR" altLang="en-US" sz="4400" dirty="0"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dist"/>
            <a:r>
              <a:rPr lang="ko-KR" altLang="en-US" sz="4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모집중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4F432-6A8F-4B2C-87F5-C517E53DBF3A}"/>
              </a:ext>
            </a:extLst>
          </p:cNvPr>
          <p:cNvSpPr txBox="1"/>
          <p:nvPr/>
        </p:nvSpPr>
        <p:spPr>
          <a:xfrm>
            <a:off x="5625781" y="1045057"/>
            <a:ext cx="31434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</a:t>
            </a:r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dist"/>
            <a:r>
              <a:rPr lang="ko-KR" altLang="en-US" sz="4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전곽일보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dist"/>
            <a:r>
              <a:rPr lang="ko-KR" altLang="en-US" sz="6600" dirty="0"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dist"/>
            <a:r>
              <a:rPr lang="ko-KR" altLang="en-US" sz="5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모집중</a:t>
            </a:r>
            <a:endParaRPr lang="ko-KR" altLang="en-US" sz="4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0DA87C-0F7E-4A1E-8E3E-B9AE78599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4139" y="4253176"/>
            <a:ext cx="1706573" cy="14584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6AB923-8C8C-44E6-8788-55D3D7095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"/>
          <a:stretch/>
        </p:blipFill>
        <p:spPr>
          <a:xfrm>
            <a:off x="3611109" y="310132"/>
            <a:ext cx="5398816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1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D4A41E-18C0-46C3-93D3-DAFCA2AB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498" y="1529931"/>
            <a:ext cx="7895004" cy="3798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58F62A-006F-4EFF-9E93-207FD8E2B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0" r="9515" b="9910"/>
          <a:stretch/>
        </p:blipFill>
        <p:spPr>
          <a:xfrm>
            <a:off x="5773787" y="1529931"/>
            <a:ext cx="4269715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75000"/>
                <a:lumOff val="25000"/>
              </a:schemeClr>
            </a:gs>
            <a:gs pos="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73D1A29-09C2-4E74-9A8A-79A7403F294F}"/>
              </a:ext>
            </a:extLst>
          </p:cNvPr>
          <p:cNvSpPr/>
          <p:nvPr/>
        </p:nvSpPr>
        <p:spPr>
          <a:xfrm>
            <a:off x="5119615" y="2510961"/>
            <a:ext cx="1469985" cy="369332"/>
          </a:xfrm>
          <a:prstGeom prst="rect">
            <a:avLst/>
          </a:prstGeom>
          <a:solidFill>
            <a:srgbClr val="FFFF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BE09D3-1D1A-4EA8-A5F6-F6A5B70F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6756" y="2108416"/>
            <a:ext cx="3090440" cy="2641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81343-E009-408B-A244-ED7F75E1ADAD}"/>
              </a:ext>
            </a:extLst>
          </p:cNvPr>
          <p:cNvSpPr txBox="1"/>
          <p:nvPr/>
        </p:nvSpPr>
        <p:spPr>
          <a:xfrm>
            <a:off x="5119616" y="2510961"/>
            <a:ext cx="146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전곽인이라면</a:t>
            </a:r>
            <a:endParaRPr lang="ko-KR" altLang="en-US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9E52B-CD20-45BC-9F8D-272820FAB935}"/>
              </a:ext>
            </a:extLst>
          </p:cNvPr>
          <p:cNvSpPr txBox="1"/>
          <p:nvPr/>
        </p:nvSpPr>
        <p:spPr>
          <a:xfrm>
            <a:off x="4987880" y="2880293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전곽일보</a:t>
            </a:r>
            <a:endParaRPr lang="ko-KR" altLang="en-US" sz="80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67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75000"/>
                <a:lumOff val="25000"/>
              </a:schemeClr>
            </a:gs>
            <a:gs pos="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73D1A29-09C2-4E74-9A8A-79A7403F294F}"/>
              </a:ext>
            </a:extLst>
          </p:cNvPr>
          <p:cNvSpPr/>
          <p:nvPr/>
        </p:nvSpPr>
        <p:spPr>
          <a:xfrm>
            <a:off x="5129447" y="2510961"/>
            <a:ext cx="1469985" cy="369332"/>
          </a:xfrm>
          <a:prstGeom prst="rect">
            <a:avLst/>
          </a:prstGeom>
          <a:solidFill>
            <a:srgbClr val="FFFF00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81343-E009-408B-A244-ED7F75E1ADAD}"/>
              </a:ext>
            </a:extLst>
          </p:cNvPr>
          <p:cNvSpPr txBox="1"/>
          <p:nvPr/>
        </p:nvSpPr>
        <p:spPr>
          <a:xfrm>
            <a:off x="5129448" y="2510961"/>
            <a:ext cx="146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+mn-cs"/>
              </a:rPr>
              <a:t>전곽인이라면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9E52B-CD20-45BC-9F8D-272820FAB935}"/>
              </a:ext>
            </a:extLst>
          </p:cNvPr>
          <p:cNvSpPr txBox="1"/>
          <p:nvPr/>
        </p:nvSpPr>
        <p:spPr>
          <a:xfrm>
            <a:off x="4997712" y="2880293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전곽일보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C6BFC3-DADA-42A3-AAA4-10EC5354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29" y="2035805"/>
            <a:ext cx="3342484" cy="278638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13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37">
            <a:extLst>
              <a:ext uri="{FF2B5EF4-FFF2-40B4-BE49-F238E27FC236}">
                <a16:creationId xmlns:a16="http://schemas.microsoft.com/office/drawing/2014/main" id="{E714829E-04B5-4C04-A94C-B5233DACA4B6}"/>
              </a:ext>
            </a:extLst>
          </p:cNvPr>
          <p:cNvSpPr/>
          <p:nvPr/>
        </p:nvSpPr>
        <p:spPr>
          <a:xfrm rot="10800000">
            <a:off x="1851098" y="1509686"/>
            <a:ext cx="7420224" cy="4412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C5E89-EA15-4513-94FB-A950CC2B83AE}"/>
              </a:ext>
            </a:extLst>
          </p:cNvPr>
          <p:cNvSpPr/>
          <p:nvPr/>
        </p:nvSpPr>
        <p:spPr>
          <a:xfrm>
            <a:off x="4375532" y="3923190"/>
            <a:ext cx="25122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3200" dirty="0">
                <a:solidFill>
                  <a:srgbClr val="7F7F7F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전곽인이라면</a:t>
            </a:r>
            <a:endParaRPr lang="en-US" altLang="ko-KR" sz="40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dist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곽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18A71-5C8A-4209-BD2C-A8EBFF2E8564}"/>
              </a:ext>
            </a:extLst>
          </p:cNvPr>
          <p:cNvGrpSpPr/>
          <p:nvPr/>
        </p:nvGrpSpPr>
        <p:grpSpPr>
          <a:xfrm>
            <a:off x="4156168" y="3747365"/>
            <a:ext cx="351444" cy="402449"/>
            <a:chOff x="6480493" y="2195994"/>
            <a:chExt cx="351444" cy="402449"/>
          </a:xfrm>
        </p:grpSpPr>
        <p:sp>
          <p:nvSpPr>
            <p:cNvPr id="11" name="사각형: 둥근 모서리 46">
              <a:extLst>
                <a:ext uri="{FF2B5EF4-FFF2-40B4-BE49-F238E27FC236}">
                  <a16:creationId xmlns:a16="http://schemas.microsoft.com/office/drawing/2014/main" id="{3E395EA2-69C1-455B-AC36-0CA9DD661503}"/>
                </a:ext>
              </a:extLst>
            </p:cNvPr>
            <p:cNvSpPr/>
            <p:nvPr/>
          </p:nvSpPr>
          <p:spPr>
            <a:xfrm flipV="1">
              <a:off x="6480493" y="255272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46">
              <a:extLst>
                <a:ext uri="{FF2B5EF4-FFF2-40B4-BE49-F238E27FC236}">
                  <a16:creationId xmlns:a16="http://schemas.microsoft.com/office/drawing/2014/main" id="{402C2E42-8051-4700-8851-7D51E5F52AFB}"/>
                </a:ext>
              </a:extLst>
            </p:cNvPr>
            <p:cNvSpPr/>
            <p:nvPr/>
          </p:nvSpPr>
          <p:spPr>
            <a:xfrm rot="2197663" flipV="1">
              <a:off x="6537640" y="236339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46">
              <a:extLst>
                <a:ext uri="{FF2B5EF4-FFF2-40B4-BE49-F238E27FC236}">
                  <a16:creationId xmlns:a16="http://schemas.microsoft.com/office/drawing/2014/main" id="{39816ABD-35F8-4E74-A85A-8CD15126F5A4}"/>
                </a:ext>
              </a:extLst>
            </p:cNvPr>
            <p:cNvSpPr/>
            <p:nvPr/>
          </p:nvSpPr>
          <p:spPr>
            <a:xfrm rot="4092712" flipV="1">
              <a:off x="6722419" y="2259793"/>
              <a:ext cx="173317" cy="45719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B8DDF3-4DB7-43F2-9C94-F8798DADC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5940" y="2352300"/>
            <a:ext cx="1551314" cy="13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1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75CD3A50-35D0-422D-88E6-B6AF704FB762}"/>
              </a:ext>
            </a:extLst>
          </p:cNvPr>
          <p:cNvSpPr/>
          <p:nvPr/>
        </p:nvSpPr>
        <p:spPr>
          <a:xfrm rot="16200000">
            <a:off x="1042226" y="3109418"/>
            <a:ext cx="2145052" cy="16028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89D90F3-DC4B-4C6B-9234-CC355754CB32}"/>
              </a:ext>
            </a:extLst>
          </p:cNvPr>
          <p:cNvSpPr/>
          <p:nvPr/>
        </p:nvSpPr>
        <p:spPr>
          <a:xfrm rot="8100000">
            <a:off x="1985904" y="3648364"/>
            <a:ext cx="176735" cy="12359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B5FBC5F-E2AA-41AB-A3C2-EC0EA5E3FE14}"/>
              </a:ext>
            </a:extLst>
          </p:cNvPr>
          <p:cNvSpPr/>
          <p:nvPr/>
        </p:nvSpPr>
        <p:spPr>
          <a:xfrm rot="13500000">
            <a:off x="1985904" y="2899410"/>
            <a:ext cx="176735" cy="12359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1322C21F-F740-497A-9ABC-69695ADDB5F1}"/>
              </a:ext>
            </a:extLst>
          </p:cNvPr>
          <p:cNvSpPr/>
          <p:nvPr/>
        </p:nvSpPr>
        <p:spPr>
          <a:xfrm rot="16200000">
            <a:off x="6689815" y="3254447"/>
            <a:ext cx="4144402" cy="16028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350B48-009E-42B8-AE8C-0A2D017BAD2A}"/>
              </a:ext>
            </a:extLst>
          </p:cNvPr>
          <p:cNvGrpSpPr/>
          <p:nvPr/>
        </p:nvGrpSpPr>
        <p:grpSpPr>
          <a:xfrm>
            <a:off x="8372823" y="3789664"/>
            <a:ext cx="763574" cy="899102"/>
            <a:chOff x="5949657" y="3429001"/>
            <a:chExt cx="1235916" cy="145528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D21D4EB-18FA-47AC-BE08-6B5539655D72}"/>
                </a:ext>
              </a:extLst>
            </p:cNvPr>
            <p:cNvSpPr/>
            <p:nvPr/>
          </p:nvSpPr>
          <p:spPr>
            <a:xfrm rot="8100000">
              <a:off x="6479247" y="3648365"/>
              <a:ext cx="176735" cy="12359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761370A-98BD-4605-8CA4-E9F5AFF56D7B}"/>
                </a:ext>
              </a:extLst>
            </p:cNvPr>
            <p:cNvSpPr/>
            <p:nvPr/>
          </p:nvSpPr>
          <p:spPr>
            <a:xfrm rot="13500000">
              <a:off x="6479247" y="2899411"/>
              <a:ext cx="176735" cy="12359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75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ght City Lights and Traffic 스톡 동영상 비디오(100% 로열티프리 ...">
            <a:extLst>
              <a:ext uri="{FF2B5EF4-FFF2-40B4-BE49-F238E27FC236}">
                <a16:creationId xmlns:a16="http://schemas.microsoft.com/office/drawing/2014/main" id="{13AE9AC1-E8C9-4CDB-A695-8BB937E6F806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54" y="1529043"/>
            <a:ext cx="6744846" cy="379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34874DC-F626-40A8-B9A7-F6E0BBCC889B}"/>
              </a:ext>
            </a:extLst>
          </p:cNvPr>
          <p:cNvSpPr/>
          <p:nvPr/>
        </p:nvSpPr>
        <p:spPr>
          <a:xfrm>
            <a:off x="1935480" y="1529043"/>
            <a:ext cx="4091240" cy="3799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A0270E-AB86-4CA6-A162-AE02C7EC5D0E}"/>
              </a:ext>
            </a:extLst>
          </p:cNvPr>
          <p:cNvPicPr>
            <a:picLocks noChangeAspect="1"/>
          </p:cNvPicPr>
          <p:nvPr/>
        </p:nvPicPr>
        <p:blipFill rotWithShape="1">
          <a:blip/>
          <a:srcRect t="16667" b="16667"/>
          <a:stretch/>
        </p:blipFill>
        <p:spPr>
          <a:xfrm>
            <a:off x="2724026" y="1529043"/>
            <a:ext cx="4908093" cy="37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9CA29FE-261A-4E46-959F-27A0A5FF1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17" r="26923" b="11397"/>
          <a:stretch/>
        </p:blipFill>
        <p:spPr>
          <a:xfrm>
            <a:off x="4301046" y="144780"/>
            <a:ext cx="3891812" cy="2273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D9AEDA-22E5-4BE4-B141-FFB055E56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17" r="26923" b="11397"/>
          <a:stretch/>
        </p:blipFill>
        <p:spPr>
          <a:xfrm>
            <a:off x="107332" y="2684780"/>
            <a:ext cx="3891812" cy="2273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1AC575-647A-4F30-A2C5-059F1B3352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17" r="26923" b="11397"/>
          <a:stretch/>
        </p:blipFill>
        <p:spPr>
          <a:xfrm>
            <a:off x="107332" y="5448300"/>
            <a:ext cx="3891812" cy="2273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8B8390-CAB0-4BBB-BCAF-FFB2D360E0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17" r="26923" b="11397"/>
          <a:stretch/>
        </p:blipFill>
        <p:spPr>
          <a:xfrm>
            <a:off x="8300188" y="2383790"/>
            <a:ext cx="3891812" cy="2273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6547AB-988D-4CCD-96B1-D607FB98FF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717" r="26923" b="11397"/>
          <a:stretch/>
        </p:blipFill>
        <p:spPr>
          <a:xfrm>
            <a:off x="107332" y="144780"/>
            <a:ext cx="3891812" cy="2273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DDB7B0-0818-4D9A-94AD-EAF99A09E7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17" r="26923" b="11397"/>
          <a:stretch/>
        </p:blipFill>
        <p:spPr>
          <a:xfrm>
            <a:off x="8300188" y="0"/>
            <a:ext cx="3891812" cy="2273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D774EE-BF95-4977-B39C-8A52FA8AF4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716" r="26923" b="11397"/>
          <a:stretch/>
        </p:blipFill>
        <p:spPr>
          <a:xfrm>
            <a:off x="4301046" y="2684780"/>
            <a:ext cx="3891812" cy="22733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2141E8C-1FD3-4452-A1AD-15477CDB83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548" r="27870" b="12548"/>
          <a:stretch/>
        </p:blipFill>
        <p:spPr>
          <a:xfrm>
            <a:off x="8300188" y="5448300"/>
            <a:ext cx="3891812" cy="2273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788127-D26B-44AA-BEDC-C9A2230E20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327" r="27443" b="12327"/>
          <a:stretch/>
        </p:blipFill>
        <p:spPr>
          <a:xfrm>
            <a:off x="4301047" y="5448300"/>
            <a:ext cx="3891812" cy="2273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A38A3-ED07-4CCB-A803-001BCC3F2A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5732" y="3797371"/>
            <a:ext cx="3891811" cy="2274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E86DE4-2529-4806-A1AB-FF880317C6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4649" y="935229"/>
            <a:ext cx="3891810" cy="22740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1C555A-E90F-4388-94C1-4F80E3D115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8383"/>
          <a:stretch/>
        </p:blipFill>
        <p:spPr>
          <a:xfrm>
            <a:off x="439826" y="144780"/>
            <a:ext cx="3891811" cy="22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6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B38AB08-02F7-43A1-AC46-ED670E03011F}"/>
              </a:ext>
            </a:extLst>
          </p:cNvPr>
          <p:cNvSpPr/>
          <p:nvPr/>
        </p:nvSpPr>
        <p:spPr>
          <a:xfrm>
            <a:off x="2527658" y="381000"/>
            <a:ext cx="4434348" cy="59190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73B0-C993-4BE2-BE6E-D9BCA4DE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65" y="381000"/>
            <a:ext cx="2702335" cy="43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661E48-53DC-4797-8846-979BF433B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89" y="4177747"/>
            <a:ext cx="1586105" cy="1357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CEC6C2-173D-42A1-909A-82B7B60CCC00}"/>
              </a:ext>
            </a:extLst>
          </p:cNvPr>
          <p:cNvSpPr/>
          <p:nvPr/>
        </p:nvSpPr>
        <p:spPr>
          <a:xfrm>
            <a:off x="2527658" y="5000670"/>
            <a:ext cx="4434348" cy="1069257"/>
          </a:xfrm>
          <a:prstGeom prst="rect">
            <a:avLst/>
          </a:prstGeom>
          <a:gradFill>
            <a:gsLst>
              <a:gs pos="0">
                <a:srgbClr val="262626">
                  <a:alpha val="65000"/>
                </a:srgbClr>
              </a:gs>
              <a:gs pos="100000">
                <a:srgbClr val="262626"/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C35E0-8787-4B2A-BBF2-75F0EEE154F8}"/>
              </a:ext>
            </a:extLst>
          </p:cNvPr>
          <p:cNvSpPr txBox="1"/>
          <p:nvPr/>
        </p:nvSpPr>
        <p:spPr>
          <a:xfrm>
            <a:off x="2798562" y="2044451"/>
            <a:ext cx="228460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ALL-NEW</a:t>
            </a:r>
          </a:p>
          <a:p>
            <a:r>
              <a:rPr lang="ko-KR" altLang="en-US" sz="32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전곽일보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dirty="0" err="1">
                <a:highlight>
                  <a:srgbClr val="FFFF0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베타테스터</a:t>
            </a:r>
            <a:endParaRPr lang="en-US" altLang="ko-KR" dirty="0">
              <a:highlight>
                <a:srgbClr val="FFFF00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모집중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43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46</Words>
  <Application>Microsoft Office PowerPoint</Application>
  <PresentationFormat>와이드스크린</PresentationFormat>
  <Paragraphs>31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나눔스퀘어 ExtraBold</vt:lpstr>
      <vt:lpstr>나눔스퀘어라운드 ExtraBold</vt:lpstr>
      <vt:lpstr>나눔스퀘어라운드 Light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ppro_icon.png</vt:lpstr>
      <vt:lpstr>ppro_icon.png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김지후</dc:creator>
  <cp:lastModifiedBy>김 지후</cp:lastModifiedBy>
  <cp:revision>27</cp:revision>
  <dcterms:modified xsi:type="dcterms:W3CDTF">2021-11-29T10:12:38Z</dcterms:modified>
</cp:coreProperties>
</file>